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1"/>
  </p:notesMasterIdLst>
  <p:sldIdLst>
    <p:sldId id="256" r:id="rId2"/>
    <p:sldId id="257" r:id="rId3"/>
    <p:sldId id="292" r:id="rId4"/>
    <p:sldId id="293" r:id="rId5"/>
    <p:sldId id="294" r:id="rId6"/>
    <p:sldId id="295" r:id="rId7"/>
    <p:sldId id="296" r:id="rId8"/>
    <p:sldId id="258" r:id="rId9"/>
    <p:sldId id="271" r:id="rId10"/>
  </p:sldIdLst>
  <p:sldSz cx="9144000" cy="5143500" type="screen16x9"/>
  <p:notesSz cx="6858000" cy="9144000"/>
  <p:embeddedFontLst>
    <p:embeddedFont>
      <p:font typeface="Anton" pitchFamily="2" charset="0"/>
      <p:regular r:id="rId12"/>
    </p:embeddedFont>
    <p:embeddedFont>
      <p:font typeface="Arial Black" panose="020B0A04020102020204" pitchFamily="34" charset="0"/>
      <p:bold r:id="rId13"/>
    </p:embeddedFont>
    <p:embeddedFont>
      <p:font typeface="Arial Nova" panose="020B0504020202020204" pitchFamily="34" charset="0"/>
      <p:regular r:id="rId14"/>
      <p:bold r:id="rId15"/>
      <p:italic r:id="rId16"/>
      <p:boldItalic r:id="rId17"/>
    </p:embeddedFont>
    <p:embeddedFont>
      <p:font typeface="Barlow Semi Condensed" panose="00000506000000000000" pitchFamily="2" charset="0"/>
      <p:regular r:id="rId18"/>
      <p:bold r:id="rId19"/>
      <p:italic r:id="rId20"/>
      <p:boldItalic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Fjalla One" panose="020B0604020202020204" charset="0"/>
      <p:regular r:id="rId26"/>
    </p:embeddedFont>
    <p:embeddedFont>
      <p:font typeface="Inconsolata" pitchFamily="1" charset="0"/>
      <p:regular r:id="rId27"/>
      <p:bold r:id="rId28"/>
    </p:embeddedFont>
    <p:embeddedFont>
      <p:font typeface="Roboto Slab Regular" panose="020B0604020202020204" charset="0"/>
      <p:regular r:id="rId29"/>
      <p:bold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FA58D-A471-4D17-84C0-B4934ACC22E1}" v="4" dt="2021-09-03T17:59:31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4" y="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yadeh Gutierrez" userId="3955c326f41e0778" providerId="LiveId" clId="{6F7FA58D-A471-4D17-84C0-B4934ACC22E1}"/>
    <pc:docChg chg="undo redo custSel addSld delSld modSld addMainMaster delMainMaster">
      <pc:chgData name="Azyadeh Gutierrez" userId="3955c326f41e0778" providerId="LiveId" clId="{6F7FA58D-A471-4D17-84C0-B4934ACC22E1}" dt="2021-09-03T17:59:31.683" v="364"/>
      <pc:docMkLst>
        <pc:docMk/>
      </pc:docMkLst>
      <pc:sldChg chg="modSp add del">
        <pc:chgData name="Azyadeh Gutierrez" userId="3955c326f41e0778" providerId="LiveId" clId="{6F7FA58D-A471-4D17-84C0-B4934ACC22E1}" dt="2021-09-03T17:59:31.683" v="364"/>
        <pc:sldMkLst>
          <pc:docMk/>
          <pc:sldMk cId="0" sldId="256"/>
        </pc:sldMkLst>
        <pc:picChg chg="mod">
          <ac:chgData name="Azyadeh Gutierrez" userId="3955c326f41e0778" providerId="LiveId" clId="{6F7FA58D-A471-4D17-84C0-B4934ACC22E1}" dt="2021-09-03T17:59:31.683" v="364"/>
          <ac:picMkLst>
            <pc:docMk/>
            <pc:sldMk cId="0" sldId="256"/>
            <ac:picMk id="1026" creationId="{7A6B370B-A6FF-454D-9AD3-0D1769C24F0C}"/>
          </ac:picMkLst>
        </pc:picChg>
      </pc:sldChg>
      <pc:sldChg chg="add del">
        <pc:chgData name="Azyadeh Gutierrez" userId="3955c326f41e0778" providerId="LiveId" clId="{6F7FA58D-A471-4D17-84C0-B4934ACC22E1}" dt="2021-09-03T17:58:51.391" v="343" actId="47"/>
        <pc:sldMkLst>
          <pc:docMk/>
          <pc:sldMk cId="0" sldId="257"/>
        </pc:sldMkLst>
      </pc:sldChg>
      <pc:sldChg chg="add del">
        <pc:chgData name="Azyadeh Gutierrez" userId="3955c326f41e0778" providerId="LiveId" clId="{6F7FA58D-A471-4D17-84C0-B4934ACC22E1}" dt="2021-09-03T17:58:52.308" v="349" actId="47"/>
        <pc:sldMkLst>
          <pc:docMk/>
          <pc:sldMk cId="0" sldId="258"/>
        </pc:sldMkLst>
      </pc:sldChg>
      <pc:sldChg chg="del">
        <pc:chgData name="Azyadeh Gutierrez" userId="3955c326f41e0778" providerId="LiveId" clId="{6F7FA58D-A471-4D17-84C0-B4934ACC22E1}" dt="2021-09-03T17:57:02.489" v="0" actId="47"/>
        <pc:sldMkLst>
          <pc:docMk/>
          <pc:sldMk cId="0" sldId="259"/>
        </pc:sldMkLst>
      </pc:sldChg>
      <pc:sldChg chg="del">
        <pc:chgData name="Azyadeh Gutierrez" userId="3955c326f41e0778" providerId="LiveId" clId="{6F7FA58D-A471-4D17-84C0-B4934ACC22E1}" dt="2021-09-03T17:57:03.584" v="1" actId="47"/>
        <pc:sldMkLst>
          <pc:docMk/>
          <pc:sldMk cId="0" sldId="260"/>
        </pc:sldMkLst>
      </pc:sldChg>
      <pc:sldChg chg="del">
        <pc:chgData name="Azyadeh Gutierrez" userId="3955c326f41e0778" providerId="LiveId" clId="{6F7FA58D-A471-4D17-84C0-B4934ACC22E1}" dt="2021-09-03T17:57:04.580" v="2" actId="47"/>
        <pc:sldMkLst>
          <pc:docMk/>
          <pc:sldMk cId="0" sldId="261"/>
        </pc:sldMkLst>
      </pc:sldChg>
      <pc:sldChg chg="del">
        <pc:chgData name="Azyadeh Gutierrez" userId="3955c326f41e0778" providerId="LiveId" clId="{6F7FA58D-A471-4D17-84C0-B4934ACC22E1}" dt="2021-09-03T17:57:05.103" v="3" actId="47"/>
        <pc:sldMkLst>
          <pc:docMk/>
          <pc:sldMk cId="0" sldId="262"/>
        </pc:sldMkLst>
      </pc:sldChg>
      <pc:sldChg chg="del">
        <pc:chgData name="Azyadeh Gutierrez" userId="3955c326f41e0778" providerId="LiveId" clId="{6F7FA58D-A471-4D17-84C0-B4934ACC22E1}" dt="2021-09-03T17:57:06.159" v="4" actId="47"/>
        <pc:sldMkLst>
          <pc:docMk/>
          <pc:sldMk cId="0" sldId="263"/>
        </pc:sldMkLst>
      </pc:sldChg>
      <pc:sldChg chg="del">
        <pc:chgData name="Azyadeh Gutierrez" userId="3955c326f41e0778" providerId="LiveId" clId="{6F7FA58D-A471-4D17-84C0-B4934ACC22E1}" dt="2021-09-03T17:57:06.752" v="5" actId="47"/>
        <pc:sldMkLst>
          <pc:docMk/>
          <pc:sldMk cId="0" sldId="264"/>
        </pc:sldMkLst>
      </pc:sldChg>
      <pc:sldChg chg="del">
        <pc:chgData name="Azyadeh Gutierrez" userId="3955c326f41e0778" providerId="LiveId" clId="{6F7FA58D-A471-4D17-84C0-B4934ACC22E1}" dt="2021-09-03T17:57:07.197" v="6" actId="47"/>
        <pc:sldMkLst>
          <pc:docMk/>
          <pc:sldMk cId="0" sldId="265"/>
        </pc:sldMkLst>
      </pc:sldChg>
      <pc:sldChg chg="del">
        <pc:chgData name="Azyadeh Gutierrez" userId="3955c326f41e0778" providerId="LiveId" clId="{6F7FA58D-A471-4D17-84C0-B4934ACC22E1}" dt="2021-09-03T17:57:07.770" v="7" actId="47"/>
        <pc:sldMkLst>
          <pc:docMk/>
          <pc:sldMk cId="0" sldId="266"/>
        </pc:sldMkLst>
      </pc:sldChg>
      <pc:sldChg chg="del">
        <pc:chgData name="Azyadeh Gutierrez" userId="3955c326f41e0778" providerId="LiveId" clId="{6F7FA58D-A471-4D17-84C0-B4934ACC22E1}" dt="2021-09-03T17:57:08.433" v="8" actId="47"/>
        <pc:sldMkLst>
          <pc:docMk/>
          <pc:sldMk cId="0" sldId="267"/>
        </pc:sldMkLst>
      </pc:sldChg>
      <pc:sldChg chg="modSp del mod">
        <pc:chgData name="Azyadeh Gutierrez" userId="3955c326f41e0778" providerId="LiveId" clId="{6F7FA58D-A471-4D17-84C0-B4934ACC22E1}" dt="2021-09-03T17:57:16.640" v="13" actId="47"/>
        <pc:sldMkLst>
          <pc:docMk/>
          <pc:sldMk cId="0" sldId="268"/>
        </pc:sldMkLst>
        <pc:spChg chg="mod">
          <ac:chgData name="Azyadeh Gutierrez" userId="3955c326f41e0778" providerId="LiveId" clId="{6F7FA58D-A471-4D17-84C0-B4934ACC22E1}" dt="2021-09-03T17:57:13.906" v="12" actId="20577"/>
          <ac:spMkLst>
            <pc:docMk/>
            <pc:sldMk cId="0" sldId="268"/>
            <ac:spMk id="1366" creationId="{00000000-0000-0000-0000-000000000000}"/>
          </ac:spMkLst>
        </pc:spChg>
      </pc:sldChg>
      <pc:sldChg chg="del">
        <pc:chgData name="Azyadeh Gutierrez" userId="3955c326f41e0778" providerId="LiveId" clId="{6F7FA58D-A471-4D17-84C0-B4934ACC22E1}" dt="2021-09-03T17:57:17.290" v="14" actId="47"/>
        <pc:sldMkLst>
          <pc:docMk/>
          <pc:sldMk cId="0" sldId="269"/>
        </pc:sldMkLst>
      </pc:sldChg>
      <pc:sldChg chg="del">
        <pc:chgData name="Azyadeh Gutierrez" userId="3955c326f41e0778" providerId="LiveId" clId="{6F7FA58D-A471-4D17-84C0-B4934ACC22E1}" dt="2021-09-03T17:57:17.697" v="15" actId="47"/>
        <pc:sldMkLst>
          <pc:docMk/>
          <pc:sldMk cId="0" sldId="270"/>
        </pc:sldMkLst>
      </pc:sldChg>
      <pc:sldChg chg="addSp delSp modSp add del mod">
        <pc:chgData name="Azyadeh Gutierrez" userId="3955c326f41e0778" providerId="LiveId" clId="{6F7FA58D-A471-4D17-84C0-B4934ACC22E1}" dt="2021-09-03T17:59:06.847" v="363" actId="20577"/>
        <pc:sldMkLst>
          <pc:docMk/>
          <pc:sldMk cId="0" sldId="271"/>
        </pc:sldMkLst>
        <pc:spChg chg="add del mod">
          <ac:chgData name="Azyadeh Gutierrez" userId="3955c326f41e0778" providerId="LiveId" clId="{6F7FA58D-A471-4D17-84C0-B4934ACC22E1}" dt="2021-09-03T17:57:56.698" v="72" actId="478"/>
          <ac:spMkLst>
            <pc:docMk/>
            <pc:sldMk cId="0" sldId="271"/>
            <ac:spMk id="3" creationId="{F589C533-2D0E-4B51-99EE-A0348DB2BF6F}"/>
          </ac:spMkLst>
        </pc:spChg>
        <pc:spChg chg="add del mod">
          <ac:chgData name="Azyadeh Gutierrez" userId="3955c326f41e0778" providerId="LiveId" clId="{6F7FA58D-A471-4D17-84C0-B4934ACC22E1}" dt="2021-09-03T17:58:01.046" v="74"/>
          <ac:spMkLst>
            <pc:docMk/>
            <pc:sldMk cId="0" sldId="271"/>
            <ac:spMk id="37" creationId="{6283E13D-161A-4E23-8539-43F619551E61}"/>
          </ac:spMkLst>
        </pc:spChg>
        <pc:spChg chg="del mod">
          <ac:chgData name="Azyadeh Gutierrez" userId="3955c326f41e0778" providerId="LiveId" clId="{6F7FA58D-A471-4D17-84C0-B4934ACC22E1}" dt="2021-09-03T17:57:53.565" v="71" actId="21"/>
          <ac:spMkLst>
            <pc:docMk/>
            <pc:sldMk cId="0" sldId="271"/>
            <ac:spMk id="1478" creationId="{00000000-0000-0000-0000-000000000000}"/>
          </ac:spMkLst>
        </pc:spChg>
        <pc:spChg chg="mod">
          <ac:chgData name="Azyadeh Gutierrez" userId="3955c326f41e0778" providerId="LiveId" clId="{6F7FA58D-A471-4D17-84C0-B4934ACC22E1}" dt="2021-09-03T17:59:06.847" v="363" actId="20577"/>
          <ac:spMkLst>
            <pc:docMk/>
            <pc:sldMk cId="0" sldId="271"/>
            <ac:spMk id="1479" creationId="{00000000-0000-0000-0000-000000000000}"/>
          </ac:spMkLst>
        </pc:spChg>
        <pc:picChg chg="add mod">
          <ac:chgData name="Azyadeh Gutierrez" userId="3955c326f41e0778" providerId="LiveId" clId="{6F7FA58D-A471-4D17-84C0-B4934ACC22E1}" dt="2021-09-03T17:58:10.620" v="175" actId="14100"/>
          <ac:picMkLst>
            <pc:docMk/>
            <pc:sldMk cId="0" sldId="271"/>
            <ac:picMk id="4" creationId="{ED25399A-F7CF-4973-8B1C-E02161BFD396}"/>
          </ac:picMkLst>
        </pc:picChg>
      </pc:sldChg>
      <pc:sldChg chg="add del">
        <pc:chgData name="Azyadeh Gutierrez" userId="3955c326f41e0778" providerId="LiveId" clId="{6F7FA58D-A471-4D17-84C0-B4934ACC22E1}" dt="2021-09-03T17:58:44.035" v="315" actId="47"/>
        <pc:sldMkLst>
          <pc:docMk/>
          <pc:sldMk cId="0" sldId="272"/>
        </pc:sldMkLst>
      </pc:sldChg>
      <pc:sldChg chg="add del">
        <pc:chgData name="Azyadeh Gutierrez" userId="3955c326f41e0778" providerId="LiveId" clId="{6F7FA58D-A471-4D17-84C0-B4934ACC22E1}" dt="2021-09-03T17:58:46.119" v="316" actId="47"/>
        <pc:sldMkLst>
          <pc:docMk/>
          <pc:sldMk cId="0" sldId="273"/>
        </pc:sldMkLst>
      </pc:sldChg>
      <pc:sldChg chg="add del">
        <pc:chgData name="Azyadeh Gutierrez" userId="3955c326f41e0778" providerId="LiveId" clId="{6F7FA58D-A471-4D17-84C0-B4934ACC22E1}" dt="2021-09-03T17:58:47.180" v="317" actId="47"/>
        <pc:sldMkLst>
          <pc:docMk/>
          <pc:sldMk cId="0" sldId="274"/>
        </pc:sldMkLst>
      </pc:sldChg>
      <pc:sldChg chg="add del">
        <pc:chgData name="Azyadeh Gutierrez" userId="3955c326f41e0778" providerId="LiveId" clId="{6F7FA58D-A471-4D17-84C0-B4934ACC22E1}" dt="2021-09-03T17:58:47.716" v="318" actId="47"/>
        <pc:sldMkLst>
          <pc:docMk/>
          <pc:sldMk cId="0" sldId="275"/>
        </pc:sldMkLst>
      </pc:sldChg>
      <pc:sldChg chg="add del">
        <pc:chgData name="Azyadeh Gutierrez" userId="3955c326f41e0778" providerId="LiveId" clId="{6F7FA58D-A471-4D17-84C0-B4934ACC22E1}" dt="2021-09-03T17:58:47.886" v="319" actId="47"/>
        <pc:sldMkLst>
          <pc:docMk/>
          <pc:sldMk cId="0" sldId="276"/>
        </pc:sldMkLst>
      </pc:sldChg>
      <pc:sldChg chg="add del">
        <pc:chgData name="Azyadeh Gutierrez" userId="3955c326f41e0778" providerId="LiveId" clId="{6F7FA58D-A471-4D17-84C0-B4934ACC22E1}" dt="2021-09-03T17:58:48.132" v="320" actId="47"/>
        <pc:sldMkLst>
          <pc:docMk/>
          <pc:sldMk cId="0" sldId="277"/>
        </pc:sldMkLst>
      </pc:sldChg>
      <pc:sldChg chg="add del">
        <pc:chgData name="Azyadeh Gutierrez" userId="3955c326f41e0778" providerId="LiveId" clId="{6F7FA58D-A471-4D17-84C0-B4934ACC22E1}" dt="2021-09-03T17:58:48.212" v="321" actId="47"/>
        <pc:sldMkLst>
          <pc:docMk/>
          <pc:sldMk cId="0" sldId="278"/>
        </pc:sldMkLst>
      </pc:sldChg>
      <pc:sldChg chg="add del">
        <pc:chgData name="Azyadeh Gutierrez" userId="3955c326f41e0778" providerId="LiveId" clId="{6F7FA58D-A471-4D17-84C0-B4934ACC22E1}" dt="2021-09-03T17:58:48.278" v="322" actId="47"/>
        <pc:sldMkLst>
          <pc:docMk/>
          <pc:sldMk cId="0" sldId="279"/>
        </pc:sldMkLst>
      </pc:sldChg>
      <pc:sldChg chg="add del">
        <pc:chgData name="Azyadeh Gutierrez" userId="3955c326f41e0778" providerId="LiveId" clId="{6F7FA58D-A471-4D17-84C0-B4934ACC22E1}" dt="2021-09-03T17:58:48.352" v="323" actId="47"/>
        <pc:sldMkLst>
          <pc:docMk/>
          <pc:sldMk cId="0" sldId="280"/>
        </pc:sldMkLst>
      </pc:sldChg>
      <pc:sldChg chg="add del">
        <pc:chgData name="Azyadeh Gutierrez" userId="3955c326f41e0778" providerId="LiveId" clId="{6F7FA58D-A471-4D17-84C0-B4934ACC22E1}" dt="2021-09-03T17:58:48.412" v="324" actId="47"/>
        <pc:sldMkLst>
          <pc:docMk/>
          <pc:sldMk cId="0" sldId="281"/>
        </pc:sldMkLst>
      </pc:sldChg>
      <pc:sldChg chg="add del">
        <pc:chgData name="Azyadeh Gutierrez" userId="3955c326f41e0778" providerId="LiveId" clId="{6F7FA58D-A471-4D17-84C0-B4934ACC22E1}" dt="2021-09-03T17:58:48.467" v="325" actId="47"/>
        <pc:sldMkLst>
          <pc:docMk/>
          <pc:sldMk cId="0" sldId="282"/>
        </pc:sldMkLst>
      </pc:sldChg>
      <pc:sldChg chg="add del">
        <pc:chgData name="Azyadeh Gutierrez" userId="3955c326f41e0778" providerId="LiveId" clId="{6F7FA58D-A471-4D17-84C0-B4934ACC22E1}" dt="2021-09-03T17:58:48.528" v="326" actId="47"/>
        <pc:sldMkLst>
          <pc:docMk/>
          <pc:sldMk cId="0" sldId="283"/>
        </pc:sldMkLst>
      </pc:sldChg>
      <pc:sldChg chg="add del">
        <pc:chgData name="Azyadeh Gutierrez" userId="3955c326f41e0778" providerId="LiveId" clId="{6F7FA58D-A471-4D17-84C0-B4934ACC22E1}" dt="2021-09-03T17:58:48.593" v="327" actId="47"/>
        <pc:sldMkLst>
          <pc:docMk/>
          <pc:sldMk cId="0" sldId="284"/>
        </pc:sldMkLst>
      </pc:sldChg>
      <pc:sldChg chg="add del">
        <pc:chgData name="Azyadeh Gutierrez" userId="3955c326f41e0778" providerId="LiveId" clId="{6F7FA58D-A471-4D17-84C0-B4934ACC22E1}" dt="2021-09-03T17:58:48.657" v="328" actId="47"/>
        <pc:sldMkLst>
          <pc:docMk/>
          <pc:sldMk cId="0" sldId="285"/>
        </pc:sldMkLst>
      </pc:sldChg>
      <pc:sldChg chg="add del">
        <pc:chgData name="Azyadeh Gutierrez" userId="3955c326f41e0778" providerId="LiveId" clId="{6F7FA58D-A471-4D17-84C0-B4934ACC22E1}" dt="2021-09-03T17:58:48.713" v="329" actId="47"/>
        <pc:sldMkLst>
          <pc:docMk/>
          <pc:sldMk cId="0" sldId="286"/>
        </pc:sldMkLst>
      </pc:sldChg>
      <pc:sldChg chg="add del">
        <pc:chgData name="Azyadeh Gutierrez" userId="3955c326f41e0778" providerId="LiveId" clId="{6F7FA58D-A471-4D17-84C0-B4934ACC22E1}" dt="2021-09-03T17:58:54.805" v="354" actId="47"/>
        <pc:sldMkLst>
          <pc:docMk/>
          <pc:sldMk cId="0" sldId="287"/>
        </pc:sldMkLst>
      </pc:sldChg>
      <pc:sldChg chg="add del">
        <pc:chgData name="Azyadeh Gutierrez" userId="3955c326f41e0778" providerId="LiveId" clId="{6F7FA58D-A471-4D17-84C0-B4934ACC22E1}" dt="2021-09-03T17:58:56.268" v="355" actId="47"/>
        <pc:sldMkLst>
          <pc:docMk/>
          <pc:sldMk cId="0" sldId="288"/>
        </pc:sldMkLst>
      </pc:sldChg>
      <pc:sldChg chg="add del">
        <pc:chgData name="Azyadeh Gutierrez" userId="3955c326f41e0778" providerId="LiveId" clId="{6F7FA58D-A471-4D17-84C0-B4934ACC22E1}" dt="2021-09-03T17:58:56.828" v="356" actId="47"/>
        <pc:sldMkLst>
          <pc:docMk/>
          <pc:sldMk cId="0" sldId="289"/>
        </pc:sldMkLst>
      </pc:sldChg>
      <pc:sldChg chg="add del">
        <pc:chgData name="Azyadeh Gutierrez" userId="3955c326f41e0778" providerId="LiveId" clId="{6F7FA58D-A471-4D17-84C0-B4934ACC22E1}" dt="2021-09-03T17:58:51.554" v="344" actId="47"/>
        <pc:sldMkLst>
          <pc:docMk/>
          <pc:sldMk cId="0" sldId="292"/>
        </pc:sldMkLst>
      </pc:sldChg>
      <pc:sldChg chg="add del">
        <pc:chgData name="Azyadeh Gutierrez" userId="3955c326f41e0778" providerId="LiveId" clId="{6F7FA58D-A471-4D17-84C0-B4934ACC22E1}" dt="2021-09-03T17:58:51.696" v="345" actId="47"/>
        <pc:sldMkLst>
          <pc:docMk/>
          <pc:sldMk cId="0" sldId="293"/>
        </pc:sldMkLst>
      </pc:sldChg>
      <pc:sldChg chg="add del">
        <pc:chgData name="Azyadeh Gutierrez" userId="3955c326f41e0778" providerId="LiveId" clId="{6F7FA58D-A471-4D17-84C0-B4934ACC22E1}" dt="2021-09-03T17:58:51.855" v="346" actId="47"/>
        <pc:sldMkLst>
          <pc:docMk/>
          <pc:sldMk cId="0" sldId="294"/>
        </pc:sldMkLst>
      </pc:sldChg>
      <pc:sldChg chg="add del">
        <pc:chgData name="Azyadeh Gutierrez" userId="3955c326f41e0778" providerId="LiveId" clId="{6F7FA58D-A471-4D17-84C0-B4934ACC22E1}" dt="2021-09-03T17:58:52.002" v="347" actId="47"/>
        <pc:sldMkLst>
          <pc:docMk/>
          <pc:sldMk cId="0" sldId="295"/>
        </pc:sldMkLst>
      </pc:sldChg>
      <pc:sldChg chg="add del">
        <pc:chgData name="Azyadeh Gutierrez" userId="3955c326f41e0778" providerId="LiveId" clId="{6F7FA58D-A471-4D17-84C0-B4934ACC22E1}" dt="2021-09-03T17:58:52.138" v="348" actId="47"/>
        <pc:sldMkLst>
          <pc:docMk/>
          <pc:sldMk cId="0" sldId="296"/>
        </pc:sldMkLst>
      </pc:sldChg>
      <pc:sldMasterChg chg="addSldLayout delSldLayout">
        <pc:chgData name="Azyadeh Gutierrez" userId="3955c326f41e0778" providerId="LiveId" clId="{6F7FA58D-A471-4D17-84C0-B4934ACC22E1}" dt="2021-09-03T17:58:52.451" v="350" actId="47"/>
        <pc:sldMasterMkLst>
          <pc:docMk/>
          <pc:sldMasterMk cId="0" sldId="2147483664"/>
        </pc:sldMasterMkLst>
        <pc:sldLayoutChg chg="add del">
          <pc:chgData name="Azyadeh Gutierrez" userId="3955c326f41e0778" providerId="LiveId" clId="{6F7FA58D-A471-4D17-84C0-B4934ACC22E1}" dt="2021-09-03T17:58:51.227" v="342" actId="47"/>
          <pc:sldLayoutMkLst>
            <pc:docMk/>
            <pc:sldMasterMk cId="0" sldId="2147483664"/>
            <pc:sldLayoutMk cId="0" sldId="2147483648"/>
          </pc:sldLayoutMkLst>
        </pc:sldLayoutChg>
        <pc:sldLayoutChg chg="add del">
          <pc:chgData name="Azyadeh Gutierrez" userId="3955c326f41e0778" providerId="LiveId" clId="{6F7FA58D-A471-4D17-84C0-B4934ACC22E1}" dt="2021-09-03T17:58:51.391" v="343" actId="47"/>
          <pc:sldLayoutMkLst>
            <pc:docMk/>
            <pc:sldMasterMk cId="0" sldId="2147483664"/>
            <pc:sldLayoutMk cId="0" sldId="2147483649"/>
          </pc:sldLayoutMkLst>
        </pc:sldLayoutChg>
        <pc:sldLayoutChg chg="add del">
          <pc:chgData name="Azyadeh Gutierrez" userId="3955c326f41e0778" providerId="LiveId" clId="{6F7FA58D-A471-4D17-84C0-B4934ACC22E1}" dt="2021-09-03T17:58:52.308" v="349" actId="47"/>
          <pc:sldLayoutMkLst>
            <pc:docMk/>
            <pc:sldMasterMk cId="0" sldId="2147483664"/>
            <pc:sldLayoutMk cId="0" sldId="2147483650"/>
          </pc:sldLayoutMkLst>
        </pc:sldLayoutChg>
        <pc:sldLayoutChg chg="del">
          <pc:chgData name="Azyadeh Gutierrez" userId="3955c326f41e0778" providerId="LiveId" clId="{6F7FA58D-A471-4D17-84C0-B4934ACC22E1}" dt="2021-09-03T17:57:02.489" v="0" actId="47"/>
          <pc:sldLayoutMkLst>
            <pc:docMk/>
            <pc:sldMasterMk cId="0" sldId="2147483664"/>
            <pc:sldLayoutMk cId="0" sldId="2147483651"/>
          </pc:sldLayoutMkLst>
        </pc:sldLayoutChg>
        <pc:sldLayoutChg chg="del">
          <pc:chgData name="Azyadeh Gutierrez" userId="3955c326f41e0778" providerId="LiveId" clId="{6F7FA58D-A471-4D17-84C0-B4934ACC22E1}" dt="2021-09-03T17:57:03.584" v="1" actId="47"/>
          <pc:sldLayoutMkLst>
            <pc:docMk/>
            <pc:sldMasterMk cId="0" sldId="2147483664"/>
            <pc:sldLayoutMk cId="0" sldId="2147483652"/>
          </pc:sldLayoutMkLst>
        </pc:sldLayoutChg>
        <pc:sldLayoutChg chg="add del">
          <pc:chgData name="Azyadeh Gutierrez" userId="3955c326f41e0778" providerId="LiveId" clId="{6F7FA58D-A471-4D17-84C0-B4934ACC22E1}" dt="2021-09-03T17:58:51.554" v="344" actId="47"/>
          <pc:sldLayoutMkLst>
            <pc:docMk/>
            <pc:sldMasterMk cId="0" sldId="2147483664"/>
            <pc:sldLayoutMk cId="0" sldId="2147483653"/>
          </pc:sldLayoutMkLst>
        </pc:sldLayoutChg>
        <pc:sldLayoutChg chg="del">
          <pc:chgData name="Azyadeh Gutierrez" userId="3955c326f41e0778" providerId="LiveId" clId="{6F7FA58D-A471-4D17-84C0-B4934ACC22E1}" dt="2021-09-03T17:57:06.752" v="5" actId="47"/>
          <pc:sldLayoutMkLst>
            <pc:docMk/>
            <pc:sldMasterMk cId="0" sldId="2147483664"/>
            <pc:sldLayoutMk cId="0" sldId="2147483654"/>
          </pc:sldLayoutMkLst>
        </pc:sldLayoutChg>
        <pc:sldLayoutChg chg="del">
          <pc:chgData name="Azyadeh Gutierrez" userId="3955c326f41e0778" providerId="LiveId" clId="{6F7FA58D-A471-4D17-84C0-B4934ACC22E1}" dt="2021-09-03T17:57:17.697" v="15" actId="47"/>
          <pc:sldLayoutMkLst>
            <pc:docMk/>
            <pc:sldMasterMk cId="0" sldId="2147483664"/>
            <pc:sldLayoutMk cId="0" sldId="2147483655"/>
          </pc:sldLayoutMkLst>
        </pc:sldLayoutChg>
        <pc:sldLayoutChg chg="del">
          <pc:chgData name="Azyadeh Gutierrez" userId="3955c326f41e0778" providerId="LiveId" clId="{6F7FA58D-A471-4D17-84C0-B4934ACC22E1}" dt="2021-09-03T17:57:07.770" v="7" actId="47"/>
          <pc:sldLayoutMkLst>
            <pc:docMk/>
            <pc:sldMasterMk cId="0" sldId="2147483664"/>
            <pc:sldLayoutMk cId="0" sldId="2147483656"/>
          </pc:sldLayoutMkLst>
        </pc:sldLayoutChg>
        <pc:sldLayoutChg chg="del">
          <pc:chgData name="Azyadeh Gutierrez" userId="3955c326f41e0778" providerId="LiveId" clId="{6F7FA58D-A471-4D17-84C0-B4934ACC22E1}" dt="2021-09-03T17:57:16.640" v="13" actId="47"/>
          <pc:sldLayoutMkLst>
            <pc:docMk/>
            <pc:sldMasterMk cId="0" sldId="2147483664"/>
            <pc:sldLayoutMk cId="0" sldId="2147483657"/>
          </pc:sldLayoutMkLst>
        </pc:sldLayoutChg>
        <pc:sldLayoutChg chg="del">
          <pc:chgData name="Azyadeh Gutierrez" userId="3955c326f41e0778" providerId="LiveId" clId="{6F7FA58D-A471-4D17-84C0-B4934ACC22E1}" dt="2021-09-03T17:57:17.290" v="14" actId="47"/>
          <pc:sldLayoutMkLst>
            <pc:docMk/>
            <pc:sldMasterMk cId="0" sldId="2147483664"/>
            <pc:sldLayoutMk cId="0" sldId="2147483658"/>
          </pc:sldLayoutMkLst>
        </pc:sldLayoutChg>
        <pc:sldLayoutChg chg="add del">
          <pc:chgData name="Azyadeh Gutierrez" userId="3955c326f41e0778" providerId="LiveId" clId="{6F7FA58D-A471-4D17-84C0-B4934ACC22E1}" dt="2021-09-03T17:58:52.451" v="350" actId="47"/>
          <pc:sldLayoutMkLst>
            <pc:docMk/>
            <pc:sldMasterMk cId="0" sldId="2147483664"/>
            <pc:sldLayoutMk cId="0" sldId="2147483659"/>
          </pc:sldLayoutMkLst>
        </pc:sldLayoutChg>
        <pc:sldLayoutChg chg="add del">
          <pc:chgData name="Azyadeh Gutierrez" userId="3955c326f41e0778" providerId="LiveId" clId="{6F7FA58D-A471-4D17-84C0-B4934ACC22E1}" dt="2021-09-03T17:58:51.696" v="345" actId="47"/>
          <pc:sldLayoutMkLst>
            <pc:docMk/>
            <pc:sldMasterMk cId="0" sldId="2147483664"/>
            <pc:sldLayoutMk cId="0" sldId="2147483660"/>
          </pc:sldLayoutMkLst>
        </pc:sldLayoutChg>
        <pc:sldLayoutChg chg="add del">
          <pc:chgData name="Azyadeh Gutierrez" userId="3955c326f41e0778" providerId="LiveId" clId="{6F7FA58D-A471-4D17-84C0-B4934ACC22E1}" dt="2021-09-03T17:58:52.002" v="347" actId="47"/>
          <pc:sldLayoutMkLst>
            <pc:docMk/>
            <pc:sldMasterMk cId="0" sldId="2147483664"/>
            <pc:sldLayoutMk cId="0" sldId="2147483661"/>
          </pc:sldLayoutMkLst>
        </pc:sldLayoutChg>
      </pc:sldMasterChg>
      <pc:sldMasterChg chg="add del addSldLayout delSldLayout">
        <pc:chgData name="Azyadeh Gutierrez" userId="3955c326f41e0778" providerId="LiveId" clId="{6F7FA58D-A471-4D17-84C0-B4934ACC22E1}" dt="2021-09-03T17:58:56.828" v="356" actId="47"/>
        <pc:sldMasterMkLst>
          <pc:docMk/>
          <pc:sldMasterMk cId="0" sldId="2147483665"/>
        </pc:sldMasterMkLst>
        <pc:sldLayoutChg chg="add del">
          <pc:chgData name="Azyadeh Gutierrez" userId="3955c326f41e0778" providerId="LiveId" clId="{6F7FA58D-A471-4D17-84C0-B4934ACC22E1}" dt="2021-09-03T17:58:56.828" v="356" actId="47"/>
          <pc:sldLayoutMkLst>
            <pc:docMk/>
            <pc:sldMasterMk cId="0" sldId="2147483665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F3F3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4167900" cy="51435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381175" y="2234767"/>
            <a:ext cx="4700100" cy="17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05475" y="422950"/>
            <a:ext cx="22194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8420100" y="1139950"/>
            <a:ext cx="0" cy="40008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>
            <a:off x="8420100" y="0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5;p2"/>
          <p:cNvCxnSpPr/>
          <p:nvPr/>
        </p:nvCxnSpPr>
        <p:spPr>
          <a:xfrm rot="10800000">
            <a:off x="3543175" y="2156291"/>
            <a:ext cx="4423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3_1">
    <p:bg>
      <p:bgPr>
        <a:solidFill>
          <a:srgbClr val="F3F3F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10800000" flipH="1">
            <a:off x="371475" y="313200"/>
            <a:ext cx="704700" cy="48303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4590900" y="228000"/>
            <a:ext cx="4553100" cy="49128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hasCustomPrompt="1"/>
          </p:nvPr>
        </p:nvSpPr>
        <p:spPr>
          <a:xfrm>
            <a:off x="541699" y="1367600"/>
            <a:ext cx="446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None/>
              <a:defRPr sz="14000">
                <a:solidFill>
                  <a:srgbClr val="F1D77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2"/>
          </p:nvPr>
        </p:nvSpPr>
        <p:spPr>
          <a:xfrm>
            <a:off x="1650049" y="140017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650049" y="173975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723900" y="1139950"/>
            <a:ext cx="0" cy="40008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23900" y="0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4;p3"/>
          <p:cNvSpPr txBox="1">
            <a:spLocks noGrp="1"/>
          </p:cNvSpPr>
          <p:nvPr>
            <p:ph type="ctrTitle" idx="3"/>
          </p:nvPr>
        </p:nvSpPr>
        <p:spPr>
          <a:xfrm>
            <a:off x="590550" y="410777"/>
            <a:ext cx="2092800" cy="7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4" hasCustomPrompt="1"/>
          </p:nvPr>
        </p:nvSpPr>
        <p:spPr>
          <a:xfrm>
            <a:off x="541699" y="3386900"/>
            <a:ext cx="446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None/>
              <a:defRPr sz="14000">
                <a:solidFill>
                  <a:srgbClr val="F1D77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1D77B"/>
              </a:buClr>
              <a:buSzPts val="14000"/>
              <a:buFont typeface="Fira Sans Extra Condensed Medium"/>
              <a:buNone/>
              <a:defRPr sz="14000">
                <a:solidFill>
                  <a:srgbClr val="F1D77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5"/>
          </p:nvPr>
        </p:nvSpPr>
        <p:spPr>
          <a:xfrm>
            <a:off x="1650049" y="341947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6"/>
          </p:nvPr>
        </p:nvSpPr>
        <p:spPr>
          <a:xfrm>
            <a:off x="1650049" y="375905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7" hasCustomPrompt="1"/>
          </p:nvPr>
        </p:nvSpPr>
        <p:spPr>
          <a:xfrm>
            <a:off x="4635299" y="1367600"/>
            <a:ext cx="446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None/>
              <a:defRPr sz="14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8"/>
          </p:nvPr>
        </p:nvSpPr>
        <p:spPr>
          <a:xfrm>
            <a:off x="5743649" y="140017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9"/>
          </p:nvPr>
        </p:nvSpPr>
        <p:spPr>
          <a:xfrm>
            <a:off x="5743649" y="173975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13" hasCustomPrompt="1"/>
          </p:nvPr>
        </p:nvSpPr>
        <p:spPr>
          <a:xfrm>
            <a:off x="4635299" y="3386900"/>
            <a:ext cx="446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None/>
              <a:defRPr sz="1400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0"/>
              <a:buFont typeface="Fira Sans Extra Condensed Medium"/>
              <a:buNone/>
              <a:defRPr sz="14000">
                <a:solidFill>
                  <a:srgbClr val="F3F3F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ctrTitle" idx="14"/>
          </p:nvPr>
        </p:nvSpPr>
        <p:spPr>
          <a:xfrm>
            <a:off x="5743649" y="341947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5"/>
          </p:nvPr>
        </p:nvSpPr>
        <p:spPr>
          <a:xfrm>
            <a:off x="5743649" y="375905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 rot="5400000">
            <a:off x="3462374" y="2427721"/>
            <a:ext cx="2219245" cy="288063"/>
            <a:chOff x="3906325" y="2716500"/>
            <a:chExt cx="3677900" cy="477400"/>
          </a:xfrm>
        </p:grpSpPr>
        <p:sp>
          <p:nvSpPr>
            <p:cNvPr id="35" name="Google Shape;35;p3"/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">
  <p:cSld name="CUSTOM_12">
    <p:bg>
      <p:bgPr>
        <a:solidFill>
          <a:srgbClr val="F3F3F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/>
          <p:nvPr/>
        </p:nvSpPr>
        <p:spPr>
          <a:xfrm rot="10800000" flipH="1">
            <a:off x="371475" y="300"/>
            <a:ext cx="704700" cy="48303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flipH="1">
            <a:off x="4590900" y="0"/>
            <a:ext cx="4553100" cy="40008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1"/>
          </p:nvPr>
        </p:nvSpPr>
        <p:spPr>
          <a:xfrm>
            <a:off x="6168375" y="1108200"/>
            <a:ext cx="22518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64" name="Google Shape;64;p4"/>
          <p:cNvCxnSpPr/>
          <p:nvPr/>
        </p:nvCxnSpPr>
        <p:spPr>
          <a:xfrm>
            <a:off x="723900" y="1139950"/>
            <a:ext cx="0" cy="40008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4"/>
          <p:cNvCxnSpPr/>
          <p:nvPr/>
        </p:nvCxnSpPr>
        <p:spPr>
          <a:xfrm>
            <a:off x="723900" y="0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4"/>
          <p:cNvSpPr txBox="1">
            <a:spLocks noGrp="1"/>
          </p:cNvSpPr>
          <p:nvPr>
            <p:ph type="ctrTitle"/>
          </p:nvPr>
        </p:nvSpPr>
        <p:spPr>
          <a:xfrm>
            <a:off x="590550" y="410777"/>
            <a:ext cx="2092800" cy="7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4_4_1">
    <p:bg>
      <p:bgPr>
        <a:solidFill>
          <a:srgbClr val="F3F3F3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/>
          <p:nvPr/>
        </p:nvSpPr>
        <p:spPr>
          <a:xfrm rot="10800000" flipH="1">
            <a:off x="371475" y="313200"/>
            <a:ext cx="704700" cy="48303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2" name="Google Shape;152;p7"/>
          <p:cNvCxnSpPr/>
          <p:nvPr/>
        </p:nvCxnSpPr>
        <p:spPr>
          <a:xfrm>
            <a:off x="723900" y="1139950"/>
            <a:ext cx="0" cy="40008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7"/>
          <p:cNvCxnSpPr/>
          <p:nvPr/>
        </p:nvCxnSpPr>
        <p:spPr>
          <a:xfrm>
            <a:off x="723900" y="0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4" name="Google Shape;154;p7"/>
          <p:cNvGrpSpPr/>
          <p:nvPr/>
        </p:nvGrpSpPr>
        <p:grpSpPr>
          <a:xfrm rot="-5400000">
            <a:off x="7385674" y="965896"/>
            <a:ext cx="2219245" cy="288063"/>
            <a:chOff x="3906325" y="2716500"/>
            <a:chExt cx="3677900" cy="477400"/>
          </a:xfrm>
        </p:grpSpPr>
        <p:sp>
          <p:nvSpPr>
            <p:cNvPr id="155" name="Google Shape;155;p7"/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7"/>
          <p:cNvSpPr txBox="1">
            <a:spLocks noGrp="1"/>
          </p:cNvSpPr>
          <p:nvPr>
            <p:ph type="ctrTitle"/>
          </p:nvPr>
        </p:nvSpPr>
        <p:spPr>
          <a:xfrm>
            <a:off x="590550" y="410777"/>
            <a:ext cx="2092800" cy="7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 slide">
  <p:cSld name="CUSTOM_15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2" name="Google Shape;362;p13"/>
          <p:cNvCxnSpPr/>
          <p:nvPr/>
        </p:nvCxnSpPr>
        <p:spPr>
          <a:xfrm>
            <a:off x="723900" y="1139950"/>
            <a:ext cx="0" cy="40008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13"/>
          <p:cNvCxnSpPr/>
          <p:nvPr/>
        </p:nvCxnSpPr>
        <p:spPr>
          <a:xfrm>
            <a:off x="723900" y="0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13"/>
          <p:cNvSpPr/>
          <p:nvPr/>
        </p:nvSpPr>
        <p:spPr>
          <a:xfrm flipH="1">
            <a:off x="4976100" y="0"/>
            <a:ext cx="4167900" cy="51435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 txBox="1">
            <a:spLocks noGrp="1"/>
          </p:cNvSpPr>
          <p:nvPr>
            <p:ph type="ctrTitle"/>
          </p:nvPr>
        </p:nvSpPr>
        <p:spPr>
          <a:xfrm flipH="1">
            <a:off x="1176900" y="1510225"/>
            <a:ext cx="6717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"/>
          </p:nvPr>
        </p:nvSpPr>
        <p:spPr>
          <a:xfrm flipH="1">
            <a:off x="1176900" y="3292525"/>
            <a:ext cx="22194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cxnSp>
        <p:nvCxnSpPr>
          <p:cNvPr id="367" name="Google Shape;367;p13"/>
          <p:cNvCxnSpPr/>
          <p:nvPr/>
        </p:nvCxnSpPr>
        <p:spPr>
          <a:xfrm>
            <a:off x="1177025" y="2156291"/>
            <a:ext cx="4423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CUSTOM_8">
    <p:bg>
      <p:bgPr>
        <a:solidFill>
          <a:srgbClr val="F3F3F3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"/>
          <p:cNvSpPr/>
          <p:nvPr/>
        </p:nvSpPr>
        <p:spPr>
          <a:xfrm rot="10800000" flipH="1">
            <a:off x="371475" y="313200"/>
            <a:ext cx="704700" cy="48303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0" name="Google Shape;370;p14"/>
          <p:cNvCxnSpPr/>
          <p:nvPr/>
        </p:nvCxnSpPr>
        <p:spPr>
          <a:xfrm>
            <a:off x="723900" y="1139950"/>
            <a:ext cx="0" cy="40008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14"/>
          <p:cNvCxnSpPr/>
          <p:nvPr/>
        </p:nvCxnSpPr>
        <p:spPr>
          <a:xfrm>
            <a:off x="723900" y="0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2" name="Google Shape;372;p14"/>
          <p:cNvGrpSpPr/>
          <p:nvPr/>
        </p:nvGrpSpPr>
        <p:grpSpPr>
          <a:xfrm rot="-5400000">
            <a:off x="7385674" y="965896"/>
            <a:ext cx="2219245" cy="288063"/>
            <a:chOff x="3906325" y="2716500"/>
            <a:chExt cx="3677900" cy="477400"/>
          </a:xfrm>
        </p:grpSpPr>
        <p:sp>
          <p:nvSpPr>
            <p:cNvPr id="373" name="Google Shape;373;p14"/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14"/>
          <p:cNvSpPr txBox="1">
            <a:spLocks noGrp="1"/>
          </p:cNvSpPr>
          <p:nvPr>
            <p:ph type="body" idx="1"/>
          </p:nvPr>
        </p:nvSpPr>
        <p:spPr>
          <a:xfrm>
            <a:off x="136650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9" name="Google Shape;399;p14"/>
          <p:cNvSpPr/>
          <p:nvPr/>
        </p:nvSpPr>
        <p:spPr>
          <a:xfrm>
            <a:off x="1514575" y="1599150"/>
            <a:ext cx="6465000" cy="35442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4"/>
          <p:cNvSpPr txBox="1">
            <a:spLocks noGrp="1"/>
          </p:cNvSpPr>
          <p:nvPr>
            <p:ph type="ctrTitle"/>
          </p:nvPr>
        </p:nvSpPr>
        <p:spPr>
          <a:xfrm>
            <a:off x="590550" y="410777"/>
            <a:ext cx="2092800" cy="7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5" type="blank">
  <p:cSld name="BLANK">
    <p:bg>
      <p:bgPr>
        <a:solidFill>
          <a:srgbClr val="F3F3F3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5"/>
          <p:cNvSpPr/>
          <p:nvPr/>
        </p:nvSpPr>
        <p:spPr>
          <a:xfrm rot="10800000" flipH="1">
            <a:off x="371475" y="300"/>
            <a:ext cx="704700" cy="48303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3" name="Google Shape;403;p15"/>
          <p:cNvCxnSpPr/>
          <p:nvPr/>
        </p:nvCxnSpPr>
        <p:spPr>
          <a:xfrm>
            <a:off x="723900" y="1139950"/>
            <a:ext cx="0" cy="40008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15"/>
          <p:cNvCxnSpPr/>
          <p:nvPr/>
        </p:nvCxnSpPr>
        <p:spPr>
          <a:xfrm>
            <a:off x="723900" y="0"/>
            <a:ext cx="0" cy="3954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5" name="Google Shape;405;p15"/>
          <p:cNvGrpSpPr/>
          <p:nvPr/>
        </p:nvGrpSpPr>
        <p:grpSpPr>
          <a:xfrm rot="-5400000">
            <a:off x="7385674" y="965896"/>
            <a:ext cx="2219245" cy="288063"/>
            <a:chOff x="3906325" y="2716500"/>
            <a:chExt cx="3677900" cy="477400"/>
          </a:xfrm>
        </p:grpSpPr>
        <p:sp>
          <p:nvSpPr>
            <p:cNvPr id="406" name="Google Shape;406;p15"/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5"/>
          <p:cNvSpPr/>
          <p:nvPr/>
        </p:nvSpPr>
        <p:spPr>
          <a:xfrm>
            <a:off x="1514575" y="1286400"/>
            <a:ext cx="6465000" cy="3544200"/>
          </a:xfrm>
          <a:prstGeom prst="rect">
            <a:avLst/>
          </a:prstGeom>
          <a:solidFill>
            <a:srgbClr val="F1D7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5"/>
          <p:cNvSpPr txBox="1">
            <a:spLocks noGrp="1"/>
          </p:cNvSpPr>
          <p:nvPr>
            <p:ph type="ctrTitle"/>
          </p:nvPr>
        </p:nvSpPr>
        <p:spPr>
          <a:xfrm>
            <a:off x="590550" y="410777"/>
            <a:ext cx="2092800" cy="7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">
    <p:bg>
      <p:bgPr>
        <a:solidFill>
          <a:srgbClr val="F3F3F3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jalla One"/>
              <a:buNone/>
              <a:defRPr sz="2800">
                <a:solidFill>
                  <a:srgbClr val="434343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9" r:id="rId5"/>
    <p:sldLayoutId id="2147483660" r:id="rId6"/>
    <p:sldLayoutId id="2147483661" r:id="rId7"/>
    <p:sldLayoutId id="214748366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Tips for Improving Your Public Speaking Skills - Professional  Development | Harvard DCE">
            <a:extLst>
              <a:ext uri="{FF2B5EF4-FFF2-40B4-BE49-F238E27FC236}">
                <a16:creationId xmlns:a16="http://schemas.microsoft.com/office/drawing/2014/main" id="{7A6B370B-A6FF-454D-9AD3-0D1769C2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9" y="292988"/>
            <a:ext cx="8132383" cy="45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" name="Google Shape;445;p19"/>
          <p:cNvSpPr txBox="1">
            <a:spLocks noGrp="1"/>
          </p:cNvSpPr>
          <p:nvPr>
            <p:ph type="subTitle" idx="1"/>
          </p:nvPr>
        </p:nvSpPr>
        <p:spPr>
          <a:xfrm>
            <a:off x="5916956" y="422950"/>
            <a:ext cx="22194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solidFill>
                  <a:schemeClr val="tx2"/>
                </a:solidFill>
                <a:latin typeface="Inconsolata"/>
                <a:ea typeface="Inconsolata"/>
                <a:cs typeface="Inconsolata"/>
                <a:sym typeface="Inconsolata"/>
              </a:rPr>
              <a:t>Nivel Básico</a:t>
            </a:r>
            <a:endParaRPr sz="1100" dirty="0">
              <a:solidFill>
                <a:schemeClr val="tx2"/>
              </a:solidFill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446" name="Google Shape;446;p19"/>
          <p:cNvSpPr/>
          <p:nvPr/>
        </p:nvSpPr>
        <p:spPr>
          <a:xfrm>
            <a:off x="3282500" y="1942775"/>
            <a:ext cx="2665200" cy="2665200"/>
          </a:xfrm>
          <a:prstGeom prst="ellipse">
            <a:avLst/>
          </a:prstGeom>
          <a:gradFill>
            <a:gsLst>
              <a:gs pos="0">
                <a:srgbClr val="F3F3F3"/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9"/>
          <p:cNvSpPr txBox="1">
            <a:spLocks noGrp="1"/>
          </p:cNvSpPr>
          <p:nvPr>
            <p:ph type="ctrTitle"/>
          </p:nvPr>
        </p:nvSpPr>
        <p:spPr>
          <a:xfrm>
            <a:off x="487794" y="789449"/>
            <a:ext cx="5259000" cy="17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400" dirty="0">
                <a:solidFill>
                  <a:schemeClr val="tx2"/>
                </a:solidFill>
                <a:latin typeface="Fjalla One"/>
                <a:ea typeface="Fjalla One"/>
                <a:cs typeface="Fjalla One"/>
                <a:sym typeface="Fjalla One"/>
              </a:rPr>
              <a:t>CÓMO </a:t>
            </a:r>
            <a:br>
              <a:rPr lang="es" sz="5400" dirty="0">
                <a:solidFill>
                  <a:schemeClr val="tx2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r>
              <a:rPr lang="es" sz="5400" dirty="0">
                <a:solidFill>
                  <a:schemeClr val="tx2"/>
                </a:solidFill>
                <a:latin typeface="Fjalla One"/>
                <a:ea typeface="Fjalla One"/>
                <a:cs typeface="Fjalla One"/>
                <a:sym typeface="Fjalla One"/>
              </a:rPr>
              <a:t>PRESENTAR</a:t>
            </a:r>
            <a:endParaRPr sz="5400" dirty="0">
              <a:solidFill>
                <a:schemeClr val="tx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cxnSp>
        <p:nvCxnSpPr>
          <p:cNvPr id="474" name="Google Shape;474;p19"/>
          <p:cNvCxnSpPr/>
          <p:nvPr/>
        </p:nvCxnSpPr>
        <p:spPr>
          <a:xfrm rot="10800000">
            <a:off x="3054119" y="2255287"/>
            <a:ext cx="4423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0"/>
          <p:cNvSpPr txBox="1">
            <a:spLocks noGrp="1"/>
          </p:cNvSpPr>
          <p:nvPr>
            <p:ph type="ctrTitle" idx="3"/>
          </p:nvPr>
        </p:nvSpPr>
        <p:spPr>
          <a:xfrm>
            <a:off x="458817" y="410775"/>
            <a:ext cx="1518066" cy="7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FLUJO DE LA PRESENTACIÓN</a:t>
            </a:r>
            <a:endParaRPr dirty="0"/>
          </a:p>
        </p:txBody>
      </p:sp>
      <p:sp>
        <p:nvSpPr>
          <p:cNvPr id="480" name="Google Shape;480;p20"/>
          <p:cNvSpPr txBox="1">
            <a:spLocks noGrp="1"/>
          </p:cNvSpPr>
          <p:nvPr>
            <p:ph type="title"/>
          </p:nvPr>
        </p:nvSpPr>
        <p:spPr>
          <a:xfrm>
            <a:off x="541699" y="1367600"/>
            <a:ext cx="446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01</a:t>
            </a:r>
            <a:endParaRPr dirty="0"/>
          </a:p>
        </p:txBody>
      </p:sp>
      <p:sp>
        <p:nvSpPr>
          <p:cNvPr id="481" name="Google Shape;481;p20"/>
          <p:cNvSpPr txBox="1">
            <a:spLocks noGrp="1"/>
          </p:cNvSpPr>
          <p:nvPr>
            <p:ph type="ctrTitle" idx="2"/>
          </p:nvPr>
        </p:nvSpPr>
        <p:spPr>
          <a:xfrm>
            <a:off x="1650049" y="140017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IDENTIFICACIÓN (ID)</a:t>
            </a:r>
          </a:p>
        </p:txBody>
      </p:sp>
      <p:sp>
        <p:nvSpPr>
          <p:cNvPr id="482" name="Google Shape;482;p20"/>
          <p:cNvSpPr txBox="1">
            <a:spLocks noGrp="1"/>
          </p:cNvSpPr>
          <p:nvPr>
            <p:ph type="subTitle" idx="1"/>
          </p:nvPr>
        </p:nvSpPr>
        <p:spPr>
          <a:xfrm>
            <a:off x="1650049" y="173975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400" dirty="0">
                <a:latin typeface="Arial Nova" panose="020B0504020202020204" pitchFamily="34" charset="0"/>
              </a:rPr>
              <a:t>Aquí se hace la conexión y se dice que aquí encontraste la solución y hay una para ellos</a:t>
            </a:r>
            <a:endParaRPr sz="1400" dirty="0">
              <a:latin typeface="Arial Nova" panose="020B0504020202020204" pitchFamily="34" charset="0"/>
            </a:endParaRPr>
          </a:p>
        </p:txBody>
      </p:sp>
      <p:sp>
        <p:nvSpPr>
          <p:cNvPr id="483" name="Google Shape;483;p20"/>
          <p:cNvSpPr txBox="1">
            <a:spLocks noGrp="1"/>
          </p:cNvSpPr>
          <p:nvPr>
            <p:ph type="title" idx="4"/>
          </p:nvPr>
        </p:nvSpPr>
        <p:spPr>
          <a:xfrm>
            <a:off x="541699" y="3386900"/>
            <a:ext cx="446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484" name="Google Shape;484;p20"/>
          <p:cNvSpPr txBox="1">
            <a:spLocks noGrp="1"/>
          </p:cNvSpPr>
          <p:nvPr>
            <p:ph type="ctrTitle" idx="5"/>
          </p:nvPr>
        </p:nvSpPr>
        <p:spPr>
          <a:xfrm>
            <a:off x="1650049" y="341947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ATACAR Y CONFESAR</a:t>
            </a:r>
          </a:p>
        </p:txBody>
      </p:sp>
      <p:sp>
        <p:nvSpPr>
          <p:cNvPr id="485" name="Google Shape;485;p20"/>
          <p:cNvSpPr txBox="1">
            <a:spLocks noGrp="1"/>
          </p:cNvSpPr>
          <p:nvPr>
            <p:ph type="subTitle" idx="6"/>
          </p:nvPr>
        </p:nvSpPr>
        <p:spPr>
          <a:xfrm>
            <a:off x="1650049" y="375905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>
                <a:latin typeface="Arial Nova" panose="020B0504020202020204" pitchFamily="34" charset="0"/>
              </a:rPr>
              <a:t>Se ataca el problema sin atacar a la persona</a:t>
            </a:r>
            <a:endParaRPr sz="1400" dirty="0">
              <a:latin typeface="Arial Nova" panose="020B0504020202020204" pitchFamily="34" charset="0"/>
            </a:endParaRPr>
          </a:p>
        </p:txBody>
      </p:sp>
      <p:sp>
        <p:nvSpPr>
          <p:cNvPr id="486" name="Google Shape;486;p20"/>
          <p:cNvSpPr txBox="1">
            <a:spLocks noGrp="1"/>
          </p:cNvSpPr>
          <p:nvPr>
            <p:ph type="title" idx="7"/>
          </p:nvPr>
        </p:nvSpPr>
        <p:spPr>
          <a:xfrm>
            <a:off x="4635299" y="1367600"/>
            <a:ext cx="446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487" name="Google Shape;487;p20"/>
          <p:cNvSpPr txBox="1">
            <a:spLocks noGrp="1"/>
          </p:cNvSpPr>
          <p:nvPr>
            <p:ph type="ctrTitle" idx="8"/>
          </p:nvPr>
        </p:nvSpPr>
        <p:spPr>
          <a:xfrm>
            <a:off x="5743649" y="140017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LÓGICA Y RAZÓN</a:t>
            </a:r>
            <a:endParaRPr dirty="0"/>
          </a:p>
        </p:txBody>
      </p:sp>
      <p:sp>
        <p:nvSpPr>
          <p:cNvPr id="488" name="Google Shape;488;p20"/>
          <p:cNvSpPr txBox="1">
            <a:spLocks noGrp="1"/>
          </p:cNvSpPr>
          <p:nvPr>
            <p:ph type="subTitle" idx="9"/>
          </p:nvPr>
        </p:nvSpPr>
        <p:spPr>
          <a:xfrm>
            <a:off x="5743649" y="173975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latin typeface="Arial Nova" panose="020B0504020202020204" pitchFamily="34" charset="0"/>
              </a:rPr>
              <a:t> (Industria, compañía, productos y servicios)</a:t>
            </a:r>
          </a:p>
        </p:txBody>
      </p:sp>
      <p:sp>
        <p:nvSpPr>
          <p:cNvPr id="489" name="Google Shape;489;p20"/>
          <p:cNvSpPr txBox="1">
            <a:spLocks noGrp="1"/>
          </p:cNvSpPr>
          <p:nvPr>
            <p:ph type="title" idx="13"/>
          </p:nvPr>
        </p:nvSpPr>
        <p:spPr>
          <a:xfrm>
            <a:off x="4635299" y="3386900"/>
            <a:ext cx="4468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490" name="Google Shape;490;p20"/>
          <p:cNvSpPr txBox="1">
            <a:spLocks noGrp="1"/>
          </p:cNvSpPr>
          <p:nvPr>
            <p:ph type="ctrTitle" idx="14"/>
          </p:nvPr>
        </p:nvSpPr>
        <p:spPr>
          <a:xfrm>
            <a:off x="5743649" y="3419474"/>
            <a:ext cx="22518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LLAMADO A LA ACCIÓN</a:t>
            </a:r>
            <a:endParaRPr dirty="0"/>
          </a:p>
        </p:txBody>
      </p:sp>
      <p:sp>
        <p:nvSpPr>
          <p:cNvPr id="491" name="Google Shape;491;p20"/>
          <p:cNvSpPr txBox="1">
            <a:spLocks noGrp="1"/>
          </p:cNvSpPr>
          <p:nvPr>
            <p:ph type="subTitle" idx="15"/>
          </p:nvPr>
        </p:nvSpPr>
        <p:spPr>
          <a:xfrm>
            <a:off x="5743649" y="3759050"/>
            <a:ext cx="225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latin typeface="Arial Nova" panose="020B0504020202020204" pitchFamily="34" charset="0"/>
              </a:rPr>
              <a:t>Testimonios</a:t>
            </a:r>
            <a:r>
              <a:rPr lang="es" sz="1400" dirty="0">
                <a:latin typeface="Arial Nova" panose="020B0504020202020204" pitchFamily="34" charset="0"/>
              </a:rPr>
              <a:t>, Sistema y Cierre emotivo</a:t>
            </a:r>
            <a:endParaRPr sz="14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19 Grupo">
            <a:extLst>
              <a:ext uri="{FF2B5EF4-FFF2-40B4-BE49-F238E27FC236}">
                <a16:creationId xmlns:a16="http://schemas.microsoft.com/office/drawing/2014/main" id="{70B2FDBB-43A6-4694-9203-85BCBC8964CE}"/>
              </a:ext>
            </a:extLst>
          </p:cNvPr>
          <p:cNvGrpSpPr>
            <a:grpSpLocks/>
          </p:cNvGrpSpPr>
          <p:nvPr/>
        </p:nvGrpSpPr>
        <p:grpSpPr bwMode="auto">
          <a:xfrm>
            <a:off x="1494235" y="182740"/>
            <a:ext cx="7057793" cy="4764308"/>
            <a:chOff x="468313" y="243652"/>
            <a:chExt cx="9410390" cy="6352411"/>
          </a:xfrm>
        </p:grpSpPr>
        <p:sp>
          <p:nvSpPr>
            <p:cNvPr id="2" name="AutoShape 4">
              <a:extLst>
                <a:ext uri="{FF2B5EF4-FFF2-40B4-BE49-F238E27FC236}">
                  <a16:creationId xmlns:a16="http://schemas.microsoft.com/office/drawing/2014/main" id="{2B0E9B34-E141-4966-A603-079B8ADB5B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656557" y="-567531"/>
              <a:ext cx="5975350" cy="8351837"/>
            </a:xfrm>
            <a:prstGeom prst="triangle">
              <a:avLst>
                <a:gd name="adj" fmla="val 50000"/>
              </a:avLst>
            </a:prstGeom>
            <a:solidFill>
              <a:schemeClr val="tx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endParaRPr lang="es-ES" sz="1350" kern="120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124" name="Line 5">
              <a:extLst>
                <a:ext uri="{FF2B5EF4-FFF2-40B4-BE49-F238E27FC236}">
                  <a16:creationId xmlns:a16="http://schemas.microsoft.com/office/drawing/2014/main" id="{D8EBB9D4-6FB8-434B-8FDA-40F399E9E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4075" y="1196975"/>
              <a:ext cx="0" cy="46799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MX" sz="135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25" name="Line 6">
              <a:extLst>
                <a:ext uri="{FF2B5EF4-FFF2-40B4-BE49-F238E27FC236}">
                  <a16:creationId xmlns:a16="http://schemas.microsoft.com/office/drawing/2014/main" id="{494B2086-56F9-4EAD-9FB6-B7102B376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0" y="1844675"/>
              <a:ext cx="0" cy="34559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MX" sz="135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26" name="Line 7">
              <a:extLst>
                <a:ext uri="{FF2B5EF4-FFF2-40B4-BE49-F238E27FC236}">
                  <a16:creationId xmlns:a16="http://schemas.microsoft.com/office/drawing/2014/main" id="{65962D59-870E-4066-9239-CE8AD36F4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8625" y="2420938"/>
              <a:ext cx="0" cy="230346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s-MX" sz="1350" kern="120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27" name="Text Box 8">
              <a:extLst>
                <a:ext uri="{FF2B5EF4-FFF2-40B4-BE49-F238E27FC236}">
                  <a16:creationId xmlns:a16="http://schemas.microsoft.com/office/drawing/2014/main" id="{B0D43A99-FE02-4533-8868-70DCB7E83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73097">
              <a:off x="468313" y="243652"/>
              <a:ext cx="136683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endParaRPr lang="es-ES" altLang="es-MX" sz="135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" name="Text Box 9">
              <a:extLst>
                <a:ext uri="{FF2B5EF4-FFF2-40B4-BE49-F238E27FC236}">
                  <a16:creationId xmlns:a16="http://schemas.microsoft.com/office/drawing/2014/main" id="{C988C470-DC7E-4442-AAE4-1A427966F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88" y="1989137"/>
              <a:ext cx="1368425" cy="3724096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s-MX" sz="1350" b="1" kern="1200" dirty="0">
                  <a:solidFill>
                    <a:schemeClr val="bg2"/>
                  </a:solidFill>
                  <a:latin typeface="Tahoma" pitchFamily="34" charset="0"/>
                  <a:ea typeface="+mn-ea"/>
                  <a:cs typeface="+mn-cs"/>
                </a:rPr>
                <a:t>¿Donde estaba?</a:t>
              </a: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endParaRPr lang="es-MX" sz="1350" b="1" kern="1200" dirty="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endParaRP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s-MX" sz="1350" b="1" kern="1200" dirty="0">
                  <a:solidFill>
                    <a:schemeClr val="bg2"/>
                  </a:solidFill>
                  <a:latin typeface="Tahoma" pitchFamily="34" charset="0"/>
                  <a:ea typeface="+mn-ea"/>
                  <a:cs typeface="+mn-cs"/>
                </a:rPr>
                <a:t>¿Que vi?</a:t>
              </a: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endParaRPr lang="es-MX" sz="1350" b="1" kern="1200" dirty="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endParaRP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s-MX" sz="1350" b="1" kern="1200" dirty="0">
                  <a:solidFill>
                    <a:schemeClr val="bg2"/>
                  </a:solidFill>
                  <a:latin typeface="Tahoma" pitchFamily="34" charset="0"/>
                  <a:ea typeface="+mn-ea"/>
                  <a:cs typeface="+mn-cs"/>
                </a:rPr>
                <a:t>¿Que hice?</a:t>
              </a: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endParaRPr lang="es-MX" sz="1350" b="1" kern="1200" dirty="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endParaRPr>
            </a:p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ClrTx/>
                <a:defRPr/>
              </a:pPr>
              <a:r>
                <a:rPr lang="es-MX" sz="1350" b="1" kern="1200" dirty="0">
                  <a:solidFill>
                    <a:schemeClr val="bg2"/>
                  </a:solidFill>
                  <a:latin typeface="Tahoma" pitchFamily="34" charset="0"/>
                  <a:ea typeface="+mn-ea"/>
                  <a:cs typeface="+mn-cs"/>
                </a:rPr>
                <a:t>¿Donde estoy?</a:t>
              </a:r>
              <a:endParaRPr lang="es-ES" sz="1350" b="1" kern="1200" dirty="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129" name="Text Box 10">
              <a:extLst>
                <a:ext uri="{FF2B5EF4-FFF2-40B4-BE49-F238E27FC236}">
                  <a16:creationId xmlns:a16="http://schemas.microsoft.com/office/drawing/2014/main" id="{13460BC6-678E-42F7-A325-E8EFC967F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778" y="2708275"/>
              <a:ext cx="1346359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350" b="1" kern="1200" dirty="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Atacar y confesar</a:t>
              </a:r>
              <a:endParaRPr lang="es-ES" altLang="es-MX" sz="1350" b="1" kern="1200" dirty="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30" name="Text Box 11">
              <a:extLst>
                <a:ext uri="{FF2B5EF4-FFF2-40B4-BE49-F238E27FC236}">
                  <a16:creationId xmlns:a16="http://schemas.microsoft.com/office/drawing/2014/main" id="{B1E41345-9454-446B-BD6C-980A29A27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5425" y="2492896"/>
              <a:ext cx="1871836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350" b="1" kern="120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I</a:t>
              </a:r>
              <a:r>
                <a:rPr lang="es-MX" altLang="es-MX" sz="1200" b="1" kern="120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ndustria</a:t>
              </a:r>
            </a:p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350" b="1" kern="120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Compañía</a:t>
              </a:r>
              <a:endParaRPr lang="es-MX" altLang="es-MX" sz="1200" b="1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350" b="1" kern="120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P</a:t>
              </a:r>
              <a:r>
                <a:rPr lang="es-MX" altLang="es-MX" sz="1200" b="1" kern="120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roductos</a:t>
              </a:r>
            </a:p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200" b="1" kern="120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Testimonios</a:t>
              </a:r>
            </a:p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200" b="1" kern="120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Plan Compensación</a:t>
              </a:r>
            </a:p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endParaRPr lang="es-MX" altLang="es-MX" sz="1200" b="1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31" name="Text Box 12">
              <a:extLst>
                <a:ext uri="{FF2B5EF4-FFF2-40B4-BE49-F238E27FC236}">
                  <a16:creationId xmlns:a16="http://schemas.microsoft.com/office/drawing/2014/main" id="{47E8167B-8D22-4D11-B60F-E75DD8DCC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5613" y="3140968"/>
              <a:ext cx="2348755" cy="1369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350" b="1" kern="120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Llamado a la acción emocionante</a:t>
              </a:r>
            </a:p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endParaRPr lang="es-ES" altLang="es-MX" sz="1350" b="1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32" name="AutoShape 13">
              <a:extLst>
                <a:ext uri="{FF2B5EF4-FFF2-40B4-BE49-F238E27FC236}">
                  <a16:creationId xmlns:a16="http://schemas.microsoft.com/office/drawing/2014/main" id="{BB110229-2431-4356-8AEA-546060FD023B}"/>
                </a:ext>
              </a:extLst>
            </p:cNvPr>
            <p:cNvSpPr>
              <a:spLocks/>
            </p:cNvSpPr>
            <p:nvPr/>
          </p:nvSpPr>
          <p:spPr bwMode="auto">
            <a:xfrm rot="6604696">
              <a:off x="4642644" y="1053306"/>
              <a:ext cx="433388" cy="1584325"/>
            </a:xfrm>
            <a:prstGeom prst="leftBrace">
              <a:avLst>
                <a:gd name="adj1" fmla="val 3046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altLang="es-MX" sz="135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33" name="AutoShape 15">
              <a:extLst>
                <a:ext uri="{FF2B5EF4-FFF2-40B4-BE49-F238E27FC236}">
                  <a16:creationId xmlns:a16="http://schemas.microsoft.com/office/drawing/2014/main" id="{39F04523-8ACC-41C3-9F3E-C336AF67CD0A}"/>
                </a:ext>
              </a:extLst>
            </p:cNvPr>
            <p:cNvSpPr>
              <a:spLocks/>
            </p:cNvSpPr>
            <p:nvPr/>
          </p:nvSpPr>
          <p:spPr bwMode="auto">
            <a:xfrm rot="6604696">
              <a:off x="2063750" y="-846137"/>
              <a:ext cx="431800" cy="3600450"/>
            </a:xfrm>
            <a:prstGeom prst="leftBrace">
              <a:avLst>
                <a:gd name="adj1" fmla="val 69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altLang="es-MX" sz="135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34" name="Text Box 16">
              <a:extLst>
                <a:ext uri="{FF2B5EF4-FFF2-40B4-BE49-F238E27FC236}">
                  <a16:creationId xmlns:a16="http://schemas.microsoft.com/office/drawing/2014/main" id="{DF5EC55F-4DEF-4862-AD84-B617D4FF2F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936" y="260648"/>
              <a:ext cx="4392488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350" b="1" kern="1200" dirty="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Resultado que buscas: Yo también!!! No a mi que!!!</a:t>
              </a:r>
              <a:endParaRPr lang="es-ES" altLang="es-MX" sz="1350" b="1" kern="1200" dirty="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35" name="AutoShape 17">
              <a:extLst>
                <a:ext uri="{FF2B5EF4-FFF2-40B4-BE49-F238E27FC236}">
                  <a16:creationId xmlns:a16="http://schemas.microsoft.com/office/drawing/2014/main" id="{DAA2954E-53CB-4E9C-9B90-7125A8F972EA}"/>
                </a:ext>
              </a:extLst>
            </p:cNvPr>
            <p:cNvSpPr>
              <a:spLocks/>
            </p:cNvSpPr>
            <p:nvPr/>
          </p:nvSpPr>
          <p:spPr bwMode="auto">
            <a:xfrm rot="6604696">
              <a:off x="7091363" y="1052512"/>
              <a:ext cx="433388" cy="3313113"/>
            </a:xfrm>
            <a:prstGeom prst="leftBrace">
              <a:avLst>
                <a:gd name="adj1" fmla="val 6370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  <a:buClrTx/>
              </a:pPr>
              <a:endParaRPr lang="es-ES" altLang="es-MX" sz="1350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36" name="Text Box 18">
              <a:extLst>
                <a:ext uri="{FF2B5EF4-FFF2-40B4-BE49-F238E27FC236}">
                  <a16:creationId xmlns:a16="http://schemas.microsoft.com/office/drawing/2014/main" id="{38D9A365-7B64-4B5C-8AD8-5056BCA93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488" y="2060575"/>
              <a:ext cx="165596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350" b="1" kern="120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10-15 mins</a:t>
              </a:r>
              <a:endParaRPr lang="es-ES" altLang="es-MX" sz="1350" b="1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37" name="Text Box 19">
              <a:extLst>
                <a:ext uri="{FF2B5EF4-FFF2-40B4-BE49-F238E27FC236}">
                  <a16:creationId xmlns:a16="http://schemas.microsoft.com/office/drawing/2014/main" id="{2143030A-44D2-4C62-81E5-7582AB4C6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992" y="1196975"/>
              <a:ext cx="1584176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350" b="1" kern="120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20-25 mins</a:t>
              </a:r>
              <a:endParaRPr lang="es-ES" altLang="es-MX" sz="1350" b="1" kern="120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38" name="Text Box 20">
              <a:extLst>
                <a:ext uri="{FF2B5EF4-FFF2-40B4-BE49-F238E27FC236}">
                  <a16:creationId xmlns:a16="http://schemas.microsoft.com/office/drawing/2014/main" id="{E29A786E-ABE8-40B7-93D6-30650205E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213" y="1412875"/>
              <a:ext cx="1079500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350" b="1" u="sng" kern="1200" dirty="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ID</a:t>
              </a:r>
              <a:endParaRPr lang="es-ES" altLang="es-MX" sz="1350" b="1" u="sng" kern="1200" dirty="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139" name="Text Box 22">
              <a:extLst>
                <a:ext uri="{FF2B5EF4-FFF2-40B4-BE49-F238E27FC236}">
                  <a16:creationId xmlns:a16="http://schemas.microsoft.com/office/drawing/2014/main" id="{5F53C845-0282-404A-BCEA-09EF81C0A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7178" y="4844211"/>
              <a:ext cx="3311525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ES" altLang="es-MX" sz="1350" b="1" kern="1200" dirty="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La presentación debe durar 40-45 </a:t>
              </a:r>
              <a:r>
                <a:rPr lang="es-ES" altLang="es-MX" sz="1350" b="1" kern="1200" dirty="0" err="1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mins</a:t>
              </a:r>
              <a:r>
                <a:rPr lang="es-ES" altLang="es-MX" sz="1350" b="1" kern="1200" dirty="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. Si es con mucha gente, con video y testimonios máximo una hora.</a:t>
              </a:r>
            </a:p>
          </p:txBody>
        </p:sp>
        <p:sp>
          <p:nvSpPr>
            <p:cNvPr id="5140" name="Text Box 19">
              <a:extLst>
                <a:ext uri="{FF2B5EF4-FFF2-40B4-BE49-F238E27FC236}">
                  <a16:creationId xmlns:a16="http://schemas.microsoft.com/office/drawing/2014/main" id="{E3073DC6-CA9A-49E2-898F-0B47A3012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260648"/>
              <a:ext cx="1223963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</a:pPr>
              <a:r>
                <a:rPr lang="es-MX" altLang="es-MX" sz="1350" b="1" kern="1200" dirty="0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5 </a:t>
              </a:r>
              <a:r>
                <a:rPr lang="es-MX" altLang="es-MX" sz="1350" b="1" kern="1200" dirty="0" err="1">
                  <a:solidFill>
                    <a:schemeClr val="bg2"/>
                  </a:solidFill>
                  <a:latin typeface="Tahoma" panose="020B0604030504040204" pitchFamily="34" charset="0"/>
                  <a:ea typeface="+mn-ea"/>
                  <a:cs typeface="+mn-cs"/>
                </a:rPr>
                <a:t>mins</a:t>
              </a:r>
              <a:endParaRPr lang="es-ES" altLang="es-MX" sz="1350" b="1" kern="1200" dirty="0">
                <a:solidFill>
                  <a:schemeClr val="bg2"/>
                </a:solidFill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5BFDF835-5D26-46EB-B787-DAE4FF58E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chemeClr val="bg2"/>
                </a:solidFill>
              </a:rPr>
              <a:t>LA BANDERITA</a:t>
            </a:r>
            <a:endParaRPr lang="es-MX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6A8D96C4-DF4E-4B45-9D3B-E839EAE06D5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674059" y="2134800"/>
            <a:ext cx="5839020" cy="1476000"/>
          </a:xfrm>
        </p:spPr>
        <p:txBody>
          <a:bodyPr/>
          <a:lstStyle/>
          <a:p>
            <a:pPr eaLnBrk="1" hangingPunct="1">
              <a:defRPr/>
            </a:pPr>
            <a:r>
              <a:rPr lang="es-MX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90% emoción 10% lógica</a:t>
            </a:r>
          </a:p>
          <a:p>
            <a:pPr eaLnBrk="1" hangingPunct="1">
              <a:defRPr/>
            </a:pPr>
            <a:r>
              <a:rPr lang="es-MX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Quieres que los invitados digan “Yo </a:t>
            </a:r>
            <a:r>
              <a:rPr lang="es-MX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tambien</a:t>
            </a:r>
            <a:r>
              <a:rPr lang="es-MX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!” no “A mi que!”</a:t>
            </a:r>
          </a:p>
          <a:p>
            <a:pPr eaLnBrk="1" hangingPunct="1">
              <a:defRPr/>
            </a:pPr>
            <a:r>
              <a:rPr lang="es-MX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Conectar y construir un puente entre los presentadores y los invitados con tu ID mientras atacas y confiesas con historias.</a:t>
            </a:r>
            <a:endParaRPr lang="es-E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62A5C0D-F545-4882-B998-0A80F55BC3F7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590550" y="410777"/>
            <a:ext cx="2890449" cy="744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_tradnl" sz="20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Identificacion</a:t>
            </a:r>
            <a:r>
              <a:rPr lang="es-ES_tradnl" sz="20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(ID)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2F2156F3-3EDF-434E-B40F-4C78CF0EEF9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 sirve en cualquier presentación o situación de la vida diaria.</a:t>
            </a:r>
          </a:p>
          <a:p>
            <a:pPr eaLnBrk="1" hangingPunct="1">
              <a:defRPr/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Atacas el problema sin atacar a la persona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confesando que a ti o a alguien mas les paso lo mismo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E6889724-AFA8-4A7B-848F-0932FD88656D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590550" y="410777"/>
            <a:ext cx="3129841" cy="744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Atacar y Confesar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13A80DB-3840-4D85-869E-3A8F4D4E177B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000" dirty="0">
                <a:latin typeface="Arial Black" panose="020B0A04020102020204" pitchFamily="34" charset="0"/>
              </a:rPr>
              <a:t>CIP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3EE0A068-D5AD-49F1-BCA8-9C0726DCCF15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55406" y="1428750"/>
            <a:ext cx="6016041" cy="3143250"/>
          </a:xfrm>
        </p:spPr>
        <p:txBody>
          <a:bodyPr/>
          <a:lstStyle/>
          <a:p>
            <a:pPr eaLnBrk="1" hangingPunct="1">
              <a:defRPr/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cuentes tanto detalle</a:t>
            </a:r>
          </a:p>
          <a:p>
            <a:pPr eaLnBrk="1" hangingPunct="1">
              <a:defRPr/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Explica más las consecuencias, no sólo los beneficios</a:t>
            </a:r>
          </a:p>
          <a:p>
            <a:pPr eaLnBrk="1" hangingPunct="1">
              <a:defRPr/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tardes tanto, recuerda la emoción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>
            <a:extLst>
              <a:ext uri="{FF2B5EF4-FFF2-40B4-BE49-F238E27FC236}">
                <a16:creationId xmlns:a16="http://schemas.microsoft.com/office/drawing/2014/main" id="{FDFA2FA4-7AC2-4657-9E8E-9075E0AF4AE7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1366500" y="1086967"/>
            <a:ext cx="5308200" cy="1476000"/>
          </a:xfrm>
        </p:spPr>
        <p:txBody>
          <a:bodyPr/>
          <a:lstStyle/>
          <a:p>
            <a:pPr eaLnBrk="1" hangingPunct="1">
              <a:defRPr/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Puedes alguna de estas cosas:</a:t>
            </a:r>
          </a:p>
          <a:p>
            <a:pPr lvl="1" eaLnBrk="1" hangingPunct="1">
              <a:defRPr/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 un mini repaso</a:t>
            </a:r>
          </a:p>
          <a:p>
            <a:pPr lvl="1" eaLnBrk="1" hangingPunct="1">
              <a:defRPr/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Diles que sigue</a:t>
            </a:r>
          </a:p>
          <a:p>
            <a:pPr lvl="1" eaLnBrk="1" hangingPunct="1">
              <a:defRPr/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Cierra con alguna historia, ejemplo que sea emotivo o emocionante</a:t>
            </a:r>
          </a:p>
          <a:p>
            <a:pPr lvl="1" eaLnBrk="1" hangingPunct="1">
              <a:defRPr/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Cierra diciendo, si dices si…., si dices no…. Si tienes dudas….</a:t>
            </a:r>
          </a:p>
          <a:p>
            <a:pPr lvl="1" eaLnBrk="1" hangingPunct="1">
              <a:defRPr/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ultima parte de tu ID (como estoy)</a:t>
            </a:r>
          </a:p>
          <a:p>
            <a:pPr lvl="1" eaLnBrk="1" hangingPunct="1">
              <a:defRPr/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Siempre da confianza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B5B656B6-C4B1-4D33-87A4-9C3BD5F104C8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590550" y="410777"/>
            <a:ext cx="3157313" cy="744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>
                <a:latin typeface="Arial Black" panose="020B0A04020102020204" pitchFamily="34" charset="0"/>
              </a:rPr>
              <a:t>Llamado a la Acción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21"/>
          <p:cNvPicPr preferRelativeResize="0"/>
          <p:nvPr/>
        </p:nvPicPr>
        <p:blipFill rotWithShape="1">
          <a:blip r:embed="rId3">
            <a:alphaModFix/>
          </a:blip>
          <a:srcRect l="5150" t="39556" b="5203"/>
          <a:stretch/>
        </p:blipFill>
        <p:spPr>
          <a:xfrm>
            <a:off x="1373450" y="1304750"/>
            <a:ext cx="4399426" cy="38387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9" name="Google Shape;499;p21"/>
          <p:cNvGrpSpPr/>
          <p:nvPr/>
        </p:nvGrpSpPr>
        <p:grpSpPr>
          <a:xfrm>
            <a:off x="5262599" y="3827896"/>
            <a:ext cx="2219245" cy="288063"/>
            <a:chOff x="3906325" y="2716500"/>
            <a:chExt cx="3677900" cy="477400"/>
          </a:xfrm>
        </p:grpSpPr>
        <p:sp>
          <p:nvSpPr>
            <p:cNvPr id="500" name="Google Shape;500;p21"/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Rectangle 530">
            <a:extLst>
              <a:ext uri="{FF2B5EF4-FFF2-40B4-BE49-F238E27FC236}">
                <a16:creationId xmlns:a16="http://schemas.microsoft.com/office/drawing/2014/main" id="{3B267526-AF62-4C27-9228-1B2BD1A708B6}"/>
              </a:ext>
            </a:extLst>
          </p:cNvPr>
          <p:cNvSpPr>
            <a:spLocks noGrp="1" noRot="1" noChangeArrowheads="1"/>
          </p:cNvSpPr>
          <p:nvPr>
            <p:ph type="ctrTitle"/>
          </p:nvPr>
        </p:nvSpPr>
        <p:spPr>
          <a:xfrm>
            <a:off x="590550" y="693334"/>
            <a:ext cx="4750645" cy="744600"/>
          </a:xfrm>
        </p:spPr>
        <p:txBody>
          <a:bodyPr/>
          <a:lstStyle/>
          <a:p>
            <a:pPr eaLnBrk="1" hangingPunct="1"/>
            <a:r>
              <a:rPr lang="en-US" altLang="es-MX" sz="2850" b="0" dirty="0">
                <a:effectLst/>
                <a:cs typeface="Arial" panose="020B0604020202020204" pitchFamily="34" charset="0"/>
              </a:rPr>
              <a:t>Checklist para </a:t>
            </a:r>
            <a:r>
              <a:rPr lang="en-US" altLang="es-MX" sz="2850" b="0" dirty="0" err="1">
                <a:effectLst/>
                <a:cs typeface="Arial" panose="020B0604020202020204" pitchFamily="34" charset="0"/>
              </a:rPr>
              <a:t>eventos</a:t>
            </a:r>
            <a:br>
              <a:rPr lang="en-US" altLang="es-MX" sz="2850" b="0" dirty="0">
                <a:effectLst/>
                <a:cs typeface="Arial" panose="020B0604020202020204" pitchFamily="34" charset="0"/>
              </a:rPr>
            </a:br>
            <a:endParaRPr lang="es-ES" altLang="es-MX" sz="450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743A9E8E-C33C-4DD4-88CB-29F7484127B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860018" y="725344"/>
            <a:ext cx="2806527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●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Inconsolata"/>
              <a:buChar char="○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Inconsolata"/>
              <a:buChar char="■"/>
              <a:defRPr sz="12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>
              <a:defRPr/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 tu propio </a:t>
            </a:r>
            <a:r>
              <a:rPr lang="es-MX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baja de la nube el que usamos en nuestro sistema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8" name="Google Shape;1448;p34"/>
          <p:cNvPicPr preferRelativeResize="0"/>
          <p:nvPr/>
        </p:nvPicPr>
        <p:blipFill rotWithShape="1">
          <a:blip r:embed="rId3">
            <a:alphaModFix/>
          </a:blip>
          <a:srcRect l="13831" r="13831"/>
          <a:stretch/>
        </p:blipFill>
        <p:spPr>
          <a:xfrm>
            <a:off x="4306342" y="227925"/>
            <a:ext cx="4637752" cy="42793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9" name="Google Shape;1449;p34"/>
          <p:cNvGrpSpPr/>
          <p:nvPr/>
        </p:nvGrpSpPr>
        <p:grpSpPr>
          <a:xfrm flipH="1">
            <a:off x="3186850" y="83896"/>
            <a:ext cx="2219245" cy="288063"/>
            <a:chOff x="3906325" y="2716500"/>
            <a:chExt cx="3677900" cy="477400"/>
          </a:xfrm>
        </p:grpSpPr>
        <p:sp>
          <p:nvSpPr>
            <p:cNvPr id="1450" name="Google Shape;1450;p34"/>
            <p:cNvSpPr/>
            <p:nvPr/>
          </p:nvSpPr>
          <p:spPr>
            <a:xfrm>
              <a:off x="3906325" y="2716500"/>
              <a:ext cx="268226" cy="267657"/>
            </a:xfrm>
            <a:custGeom>
              <a:avLst/>
              <a:gdLst/>
              <a:ahLst/>
              <a:cxnLst/>
              <a:rect l="l" t="t" r="r" b="b"/>
              <a:pathLst>
                <a:path w="1885" h="1881" extrusionOk="0">
                  <a:moveTo>
                    <a:pt x="1574" y="1"/>
                  </a:moveTo>
                  <a:lnTo>
                    <a:pt x="1" y="1572"/>
                  </a:lnTo>
                  <a:lnTo>
                    <a:pt x="1" y="1880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4"/>
            <p:cNvSpPr/>
            <p:nvPr/>
          </p:nvSpPr>
          <p:spPr>
            <a:xfrm>
              <a:off x="3906325" y="2716500"/>
              <a:ext cx="432150" cy="431581"/>
            </a:xfrm>
            <a:custGeom>
              <a:avLst/>
              <a:gdLst/>
              <a:ahLst/>
              <a:cxnLst/>
              <a:rect l="l" t="t" r="r" b="b"/>
              <a:pathLst>
                <a:path w="3037" h="3033" extrusionOk="0">
                  <a:moveTo>
                    <a:pt x="2725" y="1"/>
                  </a:moveTo>
                  <a:lnTo>
                    <a:pt x="1" y="2724"/>
                  </a:lnTo>
                  <a:lnTo>
                    <a:pt x="1" y="3032"/>
                  </a:lnTo>
                  <a:lnTo>
                    <a:pt x="30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4"/>
            <p:cNvSpPr/>
            <p:nvPr/>
          </p:nvSpPr>
          <p:spPr>
            <a:xfrm>
              <a:off x="3980034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4"/>
            <p:cNvSpPr/>
            <p:nvPr/>
          </p:nvSpPr>
          <p:spPr>
            <a:xfrm>
              <a:off x="414395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4"/>
            <p:cNvSpPr/>
            <p:nvPr/>
          </p:nvSpPr>
          <p:spPr>
            <a:xfrm>
              <a:off x="43078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4"/>
            <p:cNvSpPr/>
            <p:nvPr/>
          </p:nvSpPr>
          <p:spPr>
            <a:xfrm>
              <a:off x="447180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8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4"/>
            <p:cNvSpPr/>
            <p:nvPr/>
          </p:nvSpPr>
          <p:spPr>
            <a:xfrm>
              <a:off x="4635303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4"/>
            <p:cNvSpPr/>
            <p:nvPr/>
          </p:nvSpPr>
          <p:spPr>
            <a:xfrm>
              <a:off x="4799226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4"/>
            <p:cNvSpPr/>
            <p:nvPr/>
          </p:nvSpPr>
          <p:spPr>
            <a:xfrm>
              <a:off x="4963008" y="2716500"/>
              <a:ext cx="521938" cy="477400"/>
            </a:xfrm>
            <a:custGeom>
              <a:avLst/>
              <a:gdLst/>
              <a:ahLst/>
              <a:cxnLst/>
              <a:rect l="l" t="t" r="r" b="b"/>
              <a:pathLst>
                <a:path w="3668" h="3355" extrusionOk="0">
                  <a:moveTo>
                    <a:pt x="3358" y="1"/>
                  </a:moveTo>
                  <a:lnTo>
                    <a:pt x="1" y="3355"/>
                  </a:lnTo>
                  <a:lnTo>
                    <a:pt x="312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4"/>
            <p:cNvSpPr/>
            <p:nvPr/>
          </p:nvSpPr>
          <p:spPr>
            <a:xfrm>
              <a:off x="512693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4"/>
            <p:cNvSpPr/>
            <p:nvPr/>
          </p:nvSpPr>
          <p:spPr>
            <a:xfrm>
              <a:off x="5290429" y="2716500"/>
              <a:ext cx="522223" cy="477400"/>
            </a:xfrm>
            <a:custGeom>
              <a:avLst/>
              <a:gdLst/>
              <a:ahLst/>
              <a:cxnLst/>
              <a:rect l="l" t="t" r="r" b="b"/>
              <a:pathLst>
                <a:path w="3670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4"/>
            <p:cNvSpPr/>
            <p:nvPr/>
          </p:nvSpPr>
          <p:spPr>
            <a:xfrm>
              <a:off x="545435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4"/>
            <p:cNvSpPr/>
            <p:nvPr/>
          </p:nvSpPr>
          <p:spPr>
            <a:xfrm>
              <a:off x="561827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1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4"/>
            <p:cNvSpPr/>
            <p:nvPr/>
          </p:nvSpPr>
          <p:spPr>
            <a:xfrm>
              <a:off x="578220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4"/>
            <p:cNvSpPr/>
            <p:nvPr/>
          </p:nvSpPr>
          <p:spPr>
            <a:xfrm>
              <a:off x="5945982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4"/>
            <p:cNvSpPr/>
            <p:nvPr/>
          </p:nvSpPr>
          <p:spPr>
            <a:xfrm>
              <a:off x="6109479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4"/>
            <p:cNvSpPr/>
            <p:nvPr/>
          </p:nvSpPr>
          <p:spPr>
            <a:xfrm>
              <a:off x="6273403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8" y="1"/>
                  </a:moveTo>
                  <a:lnTo>
                    <a:pt x="0" y="3355"/>
                  </a:lnTo>
                  <a:lnTo>
                    <a:pt x="312" y="3355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4"/>
            <p:cNvSpPr/>
            <p:nvPr/>
          </p:nvSpPr>
          <p:spPr>
            <a:xfrm>
              <a:off x="6437327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4"/>
            <p:cNvSpPr/>
            <p:nvPr/>
          </p:nvSpPr>
          <p:spPr>
            <a:xfrm>
              <a:off x="6601251" y="2716500"/>
              <a:ext cx="521653" cy="477400"/>
            </a:xfrm>
            <a:custGeom>
              <a:avLst/>
              <a:gdLst/>
              <a:ahLst/>
              <a:cxnLst/>
              <a:rect l="l" t="t" r="r" b="b"/>
              <a:pathLst>
                <a:path w="3666" h="3355" extrusionOk="0">
                  <a:moveTo>
                    <a:pt x="3354" y="1"/>
                  </a:moveTo>
                  <a:lnTo>
                    <a:pt x="0" y="3355"/>
                  </a:lnTo>
                  <a:lnTo>
                    <a:pt x="308" y="3355"/>
                  </a:lnTo>
                  <a:lnTo>
                    <a:pt x="366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6764463" y="2716500"/>
              <a:ext cx="522365" cy="477400"/>
            </a:xfrm>
            <a:custGeom>
              <a:avLst/>
              <a:gdLst/>
              <a:ahLst/>
              <a:cxnLst/>
              <a:rect l="l" t="t" r="r" b="b"/>
              <a:pathLst>
                <a:path w="3671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6928387" y="2716500"/>
              <a:ext cx="521796" cy="477400"/>
            </a:xfrm>
            <a:custGeom>
              <a:avLst/>
              <a:gdLst/>
              <a:ahLst/>
              <a:cxnLst/>
              <a:rect l="l" t="t" r="r" b="b"/>
              <a:pathLst>
                <a:path w="3667" h="3355" extrusionOk="0">
                  <a:moveTo>
                    <a:pt x="3359" y="1"/>
                  </a:moveTo>
                  <a:lnTo>
                    <a:pt x="1" y="3355"/>
                  </a:lnTo>
                  <a:lnTo>
                    <a:pt x="313" y="335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7092311" y="2716500"/>
              <a:ext cx="491914" cy="477400"/>
            </a:xfrm>
            <a:custGeom>
              <a:avLst/>
              <a:gdLst/>
              <a:ahLst/>
              <a:cxnLst/>
              <a:rect l="l" t="t" r="r" b="b"/>
              <a:pathLst>
                <a:path w="3457" h="3355" extrusionOk="0">
                  <a:moveTo>
                    <a:pt x="3355" y="1"/>
                  </a:moveTo>
                  <a:lnTo>
                    <a:pt x="1" y="3355"/>
                  </a:lnTo>
                  <a:lnTo>
                    <a:pt x="309" y="3355"/>
                  </a:lnTo>
                  <a:lnTo>
                    <a:pt x="3456" y="210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7256235" y="2865910"/>
              <a:ext cx="327990" cy="327990"/>
            </a:xfrm>
            <a:custGeom>
              <a:avLst/>
              <a:gdLst/>
              <a:ahLst/>
              <a:cxnLst/>
              <a:rect l="l" t="t" r="r" b="b"/>
              <a:pathLst>
                <a:path w="2305" h="2305" extrusionOk="0">
                  <a:moveTo>
                    <a:pt x="2304" y="1"/>
                  </a:moveTo>
                  <a:lnTo>
                    <a:pt x="0" y="2305"/>
                  </a:lnTo>
                  <a:lnTo>
                    <a:pt x="309" y="2305"/>
                  </a:lnTo>
                  <a:lnTo>
                    <a:pt x="2304" y="312"/>
                  </a:lnTo>
                  <a:lnTo>
                    <a:pt x="230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7419590" y="3029834"/>
              <a:ext cx="164635" cy="164066"/>
            </a:xfrm>
            <a:custGeom>
              <a:avLst/>
              <a:gdLst/>
              <a:ahLst/>
              <a:cxnLst/>
              <a:rect l="l" t="t" r="r" b="b"/>
              <a:pathLst>
                <a:path w="1157" h="1153" extrusionOk="0">
                  <a:moveTo>
                    <a:pt x="1156" y="1"/>
                  </a:moveTo>
                  <a:lnTo>
                    <a:pt x="1" y="1153"/>
                  </a:lnTo>
                  <a:lnTo>
                    <a:pt x="313" y="1153"/>
                  </a:lnTo>
                  <a:lnTo>
                    <a:pt x="1156" y="31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7583514" y="3193758"/>
              <a:ext cx="711" cy="142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5" name="Google Shape;1475;p34"/>
          <p:cNvSpPr/>
          <p:nvPr/>
        </p:nvSpPr>
        <p:spPr>
          <a:xfrm>
            <a:off x="1462730" y="673204"/>
            <a:ext cx="214638" cy="204980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34"/>
          <p:cNvSpPr/>
          <p:nvPr/>
        </p:nvSpPr>
        <p:spPr>
          <a:xfrm>
            <a:off x="1031503" y="730402"/>
            <a:ext cx="238540" cy="164561"/>
          </a:xfrm>
          <a:custGeom>
            <a:avLst/>
            <a:gdLst/>
            <a:ahLst/>
            <a:cxnLst/>
            <a:rect l="l" t="t" r="r" b="b"/>
            <a:pathLst>
              <a:path w="39025" h="26922" extrusionOk="0">
                <a:moveTo>
                  <a:pt x="27350" y="0"/>
                </a:moveTo>
                <a:lnTo>
                  <a:pt x="27350" y="0"/>
                </a:lnTo>
                <a:cubicBezTo>
                  <a:pt x="26197" y="125"/>
                  <a:pt x="25134" y="638"/>
                  <a:pt x="24332" y="1395"/>
                </a:cubicBezTo>
                <a:lnTo>
                  <a:pt x="24332" y="1395"/>
                </a:lnTo>
                <a:cubicBezTo>
                  <a:pt x="24579" y="1133"/>
                  <a:pt x="24781" y="747"/>
                  <a:pt x="24781" y="261"/>
                </a:cubicBezTo>
                <a:lnTo>
                  <a:pt x="24781" y="261"/>
                </a:lnTo>
                <a:cubicBezTo>
                  <a:pt x="21951" y="2179"/>
                  <a:pt x="20163" y="6114"/>
                  <a:pt x="18700" y="9756"/>
                </a:cubicBezTo>
                <a:cubicBezTo>
                  <a:pt x="17594" y="8683"/>
                  <a:pt x="16651" y="7870"/>
                  <a:pt x="15838" y="7447"/>
                </a:cubicBezTo>
                <a:cubicBezTo>
                  <a:pt x="13269" y="6114"/>
                  <a:pt x="10407" y="4748"/>
                  <a:pt x="5822" y="2992"/>
                </a:cubicBezTo>
                <a:lnTo>
                  <a:pt x="5822" y="2992"/>
                </a:lnTo>
                <a:cubicBezTo>
                  <a:pt x="5692" y="4488"/>
                  <a:pt x="6505" y="6504"/>
                  <a:pt x="9074" y="7870"/>
                </a:cubicBezTo>
                <a:cubicBezTo>
                  <a:pt x="8521" y="7870"/>
                  <a:pt x="7578" y="8000"/>
                  <a:pt x="6765" y="8130"/>
                </a:cubicBezTo>
                <a:cubicBezTo>
                  <a:pt x="7025" y="9886"/>
                  <a:pt x="8131" y="11382"/>
                  <a:pt x="11090" y="12065"/>
                </a:cubicBezTo>
                <a:cubicBezTo>
                  <a:pt x="9757" y="12195"/>
                  <a:pt x="9074" y="12455"/>
                  <a:pt x="8391" y="13138"/>
                </a:cubicBezTo>
                <a:cubicBezTo>
                  <a:pt x="9015" y="14268"/>
                  <a:pt x="10320" y="15480"/>
                  <a:pt x="12602" y="15480"/>
                </a:cubicBezTo>
                <a:cubicBezTo>
                  <a:pt x="12816" y="15480"/>
                  <a:pt x="13038" y="15469"/>
                  <a:pt x="13269" y="15447"/>
                </a:cubicBezTo>
                <a:lnTo>
                  <a:pt x="13269" y="15447"/>
                </a:lnTo>
                <a:cubicBezTo>
                  <a:pt x="10330" y="16733"/>
                  <a:pt x="11829" y="18855"/>
                  <a:pt x="14050" y="18855"/>
                </a:cubicBezTo>
                <a:cubicBezTo>
                  <a:pt x="14188" y="18855"/>
                  <a:pt x="14329" y="18846"/>
                  <a:pt x="14472" y="18829"/>
                </a:cubicBezTo>
                <a:lnTo>
                  <a:pt x="14472" y="18829"/>
                </a:lnTo>
                <a:cubicBezTo>
                  <a:pt x="12352" y="20949"/>
                  <a:pt x="9610" y="21931"/>
                  <a:pt x="6946" y="21931"/>
                </a:cubicBezTo>
                <a:cubicBezTo>
                  <a:pt x="4337" y="21931"/>
                  <a:pt x="1803" y="20990"/>
                  <a:pt x="1" y="19252"/>
                </a:cubicBezTo>
                <a:lnTo>
                  <a:pt x="1" y="19252"/>
                </a:lnTo>
                <a:cubicBezTo>
                  <a:pt x="3943" y="24613"/>
                  <a:pt x="9785" y="26921"/>
                  <a:pt x="15554" y="26921"/>
                </a:cubicBezTo>
                <a:cubicBezTo>
                  <a:pt x="24064" y="26921"/>
                  <a:pt x="32416" y="21899"/>
                  <a:pt x="34276" y="14244"/>
                </a:cubicBezTo>
                <a:cubicBezTo>
                  <a:pt x="36715" y="14244"/>
                  <a:pt x="38049" y="13431"/>
                  <a:pt x="39024" y="12455"/>
                </a:cubicBezTo>
                <a:lnTo>
                  <a:pt x="39024" y="12455"/>
                </a:lnTo>
                <a:cubicBezTo>
                  <a:pt x="38637" y="12538"/>
                  <a:pt x="38195" y="12574"/>
                  <a:pt x="37736" y="12574"/>
                </a:cubicBezTo>
                <a:cubicBezTo>
                  <a:pt x="36575" y="12574"/>
                  <a:pt x="35306" y="12345"/>
                  <a:pt x="34537" y="12065"/>
                </a:cubicBezTo>
                <a:cubicBezTo>
                  <a:pt x="36715" y="11805"/>
                  <a:pt x="38211" y="10829"/>
                  <a:pt x="38732" y="9496"/>
                </a:cubicBezTo>
                <a:lnTo>
                  <a:pt x="38732" y="9496"/>
                </a:lnTo>
                <a:cubicBezTo>
                  <a:pt x="38222" y="9787"/>
                  <a:pt x="36737" y="10168"/>
                  <a:pt x="35462" y="10168"/>
                </a:cubicBezTo>
                <a:cubicBezTo>
                  <a:pt x="35026" y="10168"/>
                  <a:pt x="34616" y="10124"/>
                  <a:pt x="34276" y="10016"/>
                </a:cubicBezTo>
                <a:cubicBezTo>
                  <a:pt x="34146" y="9626"/>
                  <a:pt x="33984" y="9366"/>
                  <a:pt x="33984" y="9073"/>
                </a:cubicBezTo>
                <a:cubicBezTo>
                  <a:pt x="32954" y="5454"/>
                  <a:pt x="29680" y="2554"/>
                  <a:pt x="26171" y="2554"/>
                </a:cubicBezTo>
                <a:cubicBezTo>
                  <a:pt x="26022" y="2554"/>
                  <a:pt x="25873" y="2559"/>
                  <a:pt x="25724" y="2569"/>
                </a:cubicBezTo>
                <a:cubicBezTo>
                  <a:pt x="26016" y="2439"/>
                  <a:pt x="26277" y="2439"/>
                  <a:pt x="26667" y="2309"/>
                </a:cubicBezTo>
                <a:cubicBezTo>
                  <a:pt x="27090" y="2179"/>
                  <a:pt x="29398" y="1757"/>
                  <a:pt x="28976" y="944"/>
                </a:cubicBezTo>
                <a:cubicBezTo>
                  <a:pt x="28917" y="759"/>
                  <a:pt x="28724" y="687"/>
                  <a:pt x="28453" y="687"/>
                </a:cubicBezTo>
                <a:cubicBezTo>
                  <a:pt x="27531" y="687"/>
                  <a:pt x="25706" y="1526"/>
                  <a:pt x="25203" y="1626"/>
                </a:cubicBezTo>
                <a:cubicBezTo>
                  <a:pt x="26016" y="1366"/>
                  <a:pt x="27220" y="944"/>
                  <a:pt x="27350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34"/>
          <p:cNvSpPr/>
          <p:nvPr/>
        </p:nvSpPr>
        <p:spPr>
          <a:xfrm>
            <a:off x="689237" y="656435"/>
            <a:ext cx="110924" cy="238540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34"/>
          <p:cNvSpPr txBox="1">
            <a:spLocks noGrp="1"/>
          </p:cNvSpPr>
          <p:nvPr>
            <p:ph type="subTitle" idx="1"/>
          </p:nvPr>
        </p:nvSpPr>
        <p:spPr>
          <a:xfrm flipH="1">
            <a:off x="1102600" y="3292525"/>
            <a:ext cx="25437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dirty="0">
                <a:latin typeface="Inconsolata"/>
                <a:ea typeface="Inconsolata"/>
                <a:cs typeface="Inconsolata"/>
                <a:sym typeface="Inconsolata"/>
              </a:rPr>
              <a:t>Contáctame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dirty="0">
                <a:latin typeface="Inconsolata"/>
                <a:ea typeface="Inconsolata"/>
                <a:cs typeface="Inconsolata"/>
                <a:sym typeface="Inconsolata"/>
              </a:rPr>
              <a:t>Agrega tu foto e info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100" dirty="0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dirty="0">
                <a:latin typeface="Inconsolata"/>
                <a:ea typeface="Inconsolata"/>
                <a:cs typeface="Inconsolata"/>
                <a:sym typeface="Inconsolata"/>
              </a:rPr>
              <a:t>email</a:t>
            </a:r>
            <a:endParaRPr sz="1100" dirty="0">
              <a:latin typeface="Inconsolata"/>
              <a:ea typeface="Inconsolata"/>
              <a:cs typeface="Inconsolata"/>
              <a:sym typeface="Inconsolat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100" dirty="0">
                <a:latin typeface="Inconsolata"/>
                <a:ea typeface="Inconsolata"/>
                <a:cs typeface="Inconsolata"/>
                <a:sym typeface="Inconsolata"/>
              </a:rPr>
              <a:t>C</a:t>
            </a:r>
            <a:r>
              <a:rPr lang="es" sz="1100" dirty="0">
                <a:latin typeface="Inconsolata"/>
                <a:ea typeface="Inconsolata"/>
                <a:cs typeface="Inconsolata"/>
                <a:sym typeface="Inconsolata"/>
              </a:rPr>
              <a:t>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dirty="0">
                <a:latin typeface="Inconsolata"/>
                <a:ea typeface="Inconsolata"/>
                <a:cs typeface="Inconsolata"/>
                <a:sym typeface="Inconsolata"/>
              </a:rPr>
              <a:t>Redes o www</a:t>
            </a:r>
            <a:endParaRPr sz="1100" dirty="0">
              <a:latin typeface="Inconsolata"/>
              <a:ea typeface="Inconsolata"/>
              <a:cs typeface="Inconsolata"/>
              <a:sym typeface="Inconsolata"/>
            </a:endParaRPr>
          </a:p>
        </p:txBody>
      </p:sp>
      <p:cxnSp>
        <p:nvCxnSpPr>
          <p:cNvPr id="1480" name="Google Shape;1480;p34"/>
          <p:cNvCxnSpPr/>
          <p:nvPr/>
        </p:nvCxnSpPr>
        <p:spPr>
          <a:xfrm>
            <a:off x="1270050" y="2156166"/>
            <a:ext cx="3918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D25399A-F7CF-4973-8B1C-E02161BFD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11" y="2056539"/>
            <a:ext cx="3328705" cy="16033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munication Consulting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333</Words>
  <Application>Microsoft Office PowerPoint</Application>
  <PresentationFormat>Presentación en pantalla (16:9)</PresentationFormat>
  <Paragraphs>63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22" baseType="lpstr">
      <vt:lpstr>Anton</vt:lpstr>
      <vt:lpstr>Tahoma</vt:lpstr>
      <vt:lpstr>Roboto Slab Regular</vt:lpstr>
      <vt:lpstr>Wingdings</vt:lpstr>
      <vt:lpstr>Times New Roman</vt:lpstr>
      <vt:lpstr>Fjalla One</vt:lpstr>
      <vt:lpstr>Arial Nova</vt:lpstr>
      <vt:lpstr>Inconsolata</vt:lpstr>
      <vt:lpstr>Fira Sans Extra Condensed Medium</vt:lpstr>
      <vt:lpstr>Arial</vt:lpstr>
      <vt:lpstr>Barlow Semi Condensed</vt:lpstr>
      <vt:lpstr>Arial Black</vt:lpstr>
      <vt:lpstr>Communication Consulting</vt:lpstr>
      <vt:lpstr>CÓMO  PRESENTAR</vt:lpstr>
      <vt:lpstr>FLUJO DE LA PRESENTACIÓN</vt:lpstr>
      <vt:lpstr>LA BANDERITA</vt:lpstr>
      <vt:lpstr> Identificacion (ID)</vt:lpstr>
      <vt:lpstr> Atacar y Confesar</vt:lpstr>
      <vt:lpstr>CIP</vt:lpstr>
      <vt:lpstr>Llamado a la Acción</vt:lpstr>
      <vt:lpstr>Checklist para eventos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CONSULTING</dc:title>
  <cp:lastModifiedBy>Azyadeh Gutierrez</cp:lastModifiedBy>
  <cp:revision>2</cp:revision>
  <dcterms:modified xsi:type="dcterms:W3CDTF">2021-09-03T17:59:42Z</dcterms:modified>
</cp:coreProperties>
</file>