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>
      <a:defRPr lang="es-MX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FC25B-2D92-4D84-AD09-9DF85B32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DC4BFE-7C8E-4E52-9538-F30DE1DB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547B-6A47-4D54-86F4-BCEB88F7D6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14F7C3-7C8C-452C-BD19-75D8A3A2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AC1AE7-5674-41C2-A665-2AD6D82F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2797D-E922-442F-A52F-10ABD1F607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4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606FDE6-5DF1-4500-A763-F77F42CE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AEE46B-1D39-4FE8-A93A-FFEADE567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52CF49-073E-4FE9-B509-7F8DC96EC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547B-6A47-4D54-86F4-BCEB88F7D649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9BE1F8-550E-4012-B062-9CBD17EF8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69B850-9861-462C-89BB-50808E7B0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797D-E922-442F-A52F-10ABD1F6071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7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292A477-4404-4DB2-B9E7-CF7B5CEA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DBFD55-F86B-42F6-B57D-C6503BEA1C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50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3F39CAF-85F7-43A3-B109-B0B1A183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2063B8-0CCC-45A3-B75D-3B32ED0118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826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BC2035-811F-4723-B166-40D83EB7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69D130-C879-4CBA-8233-C1BBBFF62D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2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53A6E8C-6C47-4951-8CB5-087D6733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>
                <a:solidFill>
                  <a:schemeClr val="accent1">
                    <a:lumMod val="75000"/>
                  </a:schemeClr>
                </a:solidFill>
              </a:rPr>
              <a:t>Por qué tantas enfermedades y cada vez en gente más joven?</a:t>
            </a:r>
            <a:endParaRPr lang="es-MX" sz="3600" dirty="0">
              <a:solidFill>
                <a:schemeClr val="bg2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A0B8E7-8FEA-41B9-8CC7-B72759D8C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3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F3E3D31-7C9D-478C-AA60-3BBE2017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A67B43-A83A-46DE-8065-D988AA2604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5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A220EA2-72E3-4C58-8A82-B7FF4513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0"/>
              </a:rPr>
              <a:t>Agrégale el </a:t>
            </a:r>
            <a:br>
              <a:rPr lang="en-US" sz="4800" b="1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8800" b="1">
                <a:solidFill>
                  <a:schemeClr val="bg2"/>
                </a:solidFill>
                <a:latin typeface="Bebas Neue Bold" panose="020B0606020202050201" pitchFamily="34" charset="0"/>
              </a:rPr>
              <a:t>estrés</a:t>
            </a:r>
            <a:endParaRPr lang="en-US" sz="4800" b="1" dirty="0">
              <a:solidFill>
                <a:schemeClr val="bg2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BAF3E2-39BA-4F66-AB20-9EAC39C5E5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5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1C59A32-0BA3-482E-BB03-820F9696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6000" b="1">
                <a:solidFill>
                  <a:schemeClr val="accent1">
                    <a:lumMod val="75000"/>
                  </a:schemeClr>
                </a:solidFill>
                <a:latin typeface="Bebas Neue Bold" panose="020B0606020202050201" pitchFamily="34" charset="0"/>
              </a:rPr>
              <a:t>Y ahora el </a:t>
            </a:r>
            <a:br>
              <a:rPr lang="en-US" sz="6000" b="1">
                <a:solidFill>
                  <a:schemeClr val="bg1"/>
                </a:solidFill>
                <a:latin typeface="Bebas Neue Bold" panose="020B0606020202050201" pitchFamily="34" charset="0"/>
              </a:rPr>
            </a:br>
            <a:r>
              <a:rPr lang="en-US" sz="10700" b="1">
                <a:solidFill>
                  <a:schemeClr val="bg2"/>
                </a:solidFill>
                <a:latin typeface="Bebas Neue Bold" panose="020B0606020202050201" pitchFamily="34" charset="0"/>
              </a:rPr>
              <a:t>covid</a:t>
            </a:r>
            <a:endParaRPr lang="en-US" sz="6000" b="1" dirty="0">
              <a:solidFill>
                <a:schemeClr val="bg2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17522B-3EB5-42A1-93EB-7627ABC97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75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F6E8EDF-9C21-4009-9754-67D596B1C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>
                <a:solidFill>
                  <a:schemeClr val="accent6"/>
                </a:solidFill>
                <a:latin typeface="Bebas Neue Bold" panose="020B0606020202050201" pitchFamily="34" charset="0"/>
                <a:ea typeface="+mn-ea"/>
                <a:cs typeface="+mn-cs"/>
                <a:sym typeface="Arial"/>
              </a:rPr>
              <a:t>¿QUÉ PODEMOS HACER?</a:t>
            </a:r>
            <a:endParaRPr lang="en-US" sz="5400" b="1" dirty="0">
              <a:solidFill>
                <a:schemeClr val="accent6"/>
              </a:solidFill>
              <a:latin typeface="Bebas Neue Bold" panose="020B0606020202050201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8D4F4A-B2CF-4F30-8CD3-BA8503DBF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7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5A328F6-C2F1-4056-8303-4EFFC2B3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AC8802-6E44-4DBD-94AB-397D793A3E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2859698-23F1-44F2-B79C-C63B121E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3BF09A-890E-45FA-828A-45740AF41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673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3811E93-0A9F-489D-B628-F0961D20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B3452D-56D7-4E2A-8934-E9ECE18C30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807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7075FB-66A3-412A-9B8C-F880FC3FA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200">
                <a:solidFill>
                  <a:schemeClr val="accent1"/>
                </a:solidFill>
                <a:latin typeface="Bebas Neue" panose="020B0606020202050201" pitchFamily="34" charset="0"/>
              </a:rPr>
              <a:t>¡Hola!</a:t>
            </a:r>
            <a:endParaRPr lang="es-MX" sz="7200" dirty="0">
              <a:solidFill>
                <a:schemeClr val="accent1"/>
              </a:solidFill>
              <a:latin typeface="Bebas Neue" panose="020B0606020202050201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96DEB2-5D39-4B7B-9C8B-D30DDF3616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5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CAA8152-F90C-42D8-A060-2CF7255F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43DDC6-8956-4F58-928B-31AD6364B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8442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0A6863C-1252-41FC-8C56-AFE57CA9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427CA5-96B1-4AE2-BEE6-568F007DB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62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69E463F-1C86-4835-9C0F-9261AF81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F8E75E-2283-4CBF-93C9-D63D8E963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086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58CA8E5-1A63-4C39-9A44-E4CF1FA7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36E831-7F09-4408-AF23-0609EB5EAE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832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0409175-9C25-436B-9C3C-075DEBF78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084F42-2B84-4079-BC4C-7AB8B95195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4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D00614B-CC17-4FA1-81EE-9BB5C47E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3F87D6-DC23-4E77-8A83-916A810431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0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8F9C00-95EC-4AE2-A3D7-AF638026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AD9E4F-E49C-49B9-9142-324910F6CC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3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0A2CB1A-896F-44A2-B033-C18780B5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D4F41C-90D3-4517-AB53-1A233C99C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56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297D0B7-36CF-46D6-94E6-95B2DA43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179CF7-56C3-41A5-8842-D9045BA219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75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47E454B-CF60-4188-8B45-55A936792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71D9CE-1465-47C2-A3B0-F87E1C4BBA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15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3421670-62D8-4540-9D05-C1BAE1AB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4B6F9F-8E97-4EC0-9363-2670949708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55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2CF953C-E24C-4525-AB0C-14A8AC96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2B3067-BF1C-4DAC-949E-395EAD4912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56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4689DAF-1654-44CD-916E-976B2491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D470B3-0A0B-48ED-A9F7-0D0F4CAF0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59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03B99D4-7D15-45F1-A434-E1C419A4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A7944C-57C5-48C1-8A60-D1050EF76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6532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0B1C0CC-C611-4153-B2F1-2AE1A8F5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B62FC3-1ADF-4EDE-8C3F-A98EB9966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3200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575932E-F280-44F0-92C3-E12F9DA9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21E263-7308-4938-9934-460195749E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B8B3801-C876-446F-8F72-E395BF14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solidFill>
                  <a:schemeClr val="accent1"/>
                </a:solidFill>
              </a:rPr>
              <a:t>A la mayoría le FALTA ENERGÍA Y BIENESTAR EN GENERAL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FA2ED1-706C-48F8-AE2E-030DC4EFA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EF100F3-F54D-475C-BD30-749938CD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>
                <a:solidFill>
                  <a:schemeClr val="accent1"/>
                </a:solidFill>
                <a:latin typeface="Bebas Neue Bold" panose="020B0606020202050201" pitchFamily="34" charset="0"/>
              </a:rPr>
              <a:t>En lo emocional</a:t>
            </a:r>
            <a:endParaRPr lang="en-US" sz="4800" dirty="0">
              <a:solidFill>
                <a:schemeClr val="accent1"/>
              </a:solidFill>
              <a:latin typeface="Bebas Neue Bold" panose="020B0606020202050201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375DF9-3629-4FBE-AF71-DE78FE2C2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1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EFEF05D-ED12-40FE-9EE6-1F71334D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F2279D-C745-4CAB-8E0C-FB6707AFEC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7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3EBBE51-EAE7-46C1-9C6C-2E90E192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C3AEF7-9BD6-4162-873D-D52D71AB0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4632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017FD0B-3BAF-4B07-9DEB-50BD1DC4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FA3282-34DA-40FA-AAC8-D2DFC8782A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171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BAAAE0B-FEC1-406E-A06D-597E77C3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778250-E80B-45CD-9743-5F0A711F3E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70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Presentación en pantalla (16:9)</PresentationFormat>
  <Paragraphs>7</Paragraphs>
  <Slides>34</Slides>
  <Notes>0</Notes>
  <HiddenSlides>5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Bebas Neue</vt:lpstr>
      <vt:lpstr>Bebas Neue Bold</vt:lpstr>
      <vt:lpstr>Calibri</vt:lpstr>
      <vt:lpstr>Calibri Light</vt:lpstr>
      <vt:lpstr>Tema de Office</vt:lpstr>
      <vt:lpstr>Presentación de PowerPoint</vt:lpstr>
      <vt:lpstr>¡Hola!</vt:lpstr>
      <vt:lpstr>Presentación de PowerPoint</vt:lpstr>
      <vt:lpstr>A la mayoría le FALTA ENERGÍA Y BIENESTAR EN GENERAL</vt:lpstr>
      <vt:lpstr>En lo emocional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Por qué tantas enfermedades y cada vez en gente más joven?</vt:lpstr>
      <vt:lpstr>Presentación de PowerPoint</vt:lpstr>
      <vt:lpstr>Agrégale el  estrés</vt:lpstr>
      <vt:lpstr>Y ahora el  covid</vt:lpstr>
      <vt:lpstr>¿QUÉ PODEMOS HACER?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Azyadeh Gutierrez</dc:creator>
  <cp:lastModifiedBy>Azyadeh Gutierrez</cp:lastModifiedBy>
  <cp:revision>1</cp:revision>
  <dcterms:created xsi:type="dcterms:W3CDTF">2020-10-07T22:58:30Z</dcterms:created>
  <dcterms:modified xsi:type="dcterms:W3CDTF">2020-10-07T22:58:30Z</dcterms:modified>
</cp:coreProperties>
</file>